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DDDEC-F855-4501-AD01-3DBAF3442963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2996B-B424-43F1-AB08-F8F6F6ECF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5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D853-F727-453E-9BE5-82C8396E9B4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D853-F727-453E-9BE5-82C8396E9B4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D853-F727-453E-9BE5-82C8396E9B4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D853-F727-453E-9BE5-82C8396E9B4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D853-F727-453E-9BE5-82C8396E9B4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D853-F727-453E-9BE5-82C8396E9B4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D853-F727-453E-9BE5-82C8396E9B4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D853-F727-453E-9BE5-82C8396E9B4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D853-F727-453E-9BE5-82C8396E9B4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D853-F727-453E-9BE5-82C8396E9B4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C3BD853-F727-453E-9BE5-82C8396E9B4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C3BD853-F727-453E-9BE5-82C8396E9B4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Практика педагогической работы  по развитию творческих способностей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обучающихся  ДШИ в свете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реализации дополнительных предпрофессиональных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программ. 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013176"/>
            <a:ext cx="4499992" cy="165277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МБУДО «ДШИ» обособленное структурное подразделение «НДХШ»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Сушкова Светлана Витальевна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2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складная картинка, мозаика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ветлана\Desktop\DSC01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22770"/>
            <a:ext cx="4708316" cy="265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ветлана\Desktop\DSC01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66" y="3717032"/>
            <a:ext cx="498599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64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7772400" cy="4572000"/>
          </a:xfrm>
        </p:spPr>
        <p:txBody>
          <a:bodyPr/>
          <a:lstStyle/>
          <a:p>
            <a:pPr marL="6858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Чем больше художественных знаний приобретает ребенок, тем легче ему подойти к решению поставленных педагогом на занятиях задач.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овладении художественными умениями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навыками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легче найти оригинальное, нестандартное художественное решение образа.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C:\Users\Светлана\Desktop\951e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39292"/>
            <a:ext cx="5244603" cy="35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77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6632"/>
            <a:ext cx="7772400" cy="487508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Жил мудрец, который знал все. Один человек захотел доказать, что мудрец знает не все. Зажав в ладонях бабочку, он спросил: "Скажи, мудрец, какая бабочка у меня в руках: мертвая или живая?" А сам думает: "Скажет живая – я ее умерщвлю, скажет мертвая – выпущу". Мудрец, подумав, ответил: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“Все в твоих руках".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Светлана\Desktop\4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84" y="3356992"/>
            <a:ext cx="4318479" cy="326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03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332656"/>
            <a:ext cx="7772400" cy="6022904"/>
          </a:xfrm>
        </p:spPr>
        <p:txBody>
          <a:bodyPr/>
          <a:lstStyle/>
          <a:p>
            <a:endParaRPr lang="ru-RU" b="1" i="1" dirty="0" smtClean="0"/>
          </a:p>
          <a:p>
            <a:pPr marL="68580" indent="0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– это не сосуд, который нужно   наполнить,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а факел, который нужно зажечь.   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К.Д.Ушинский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ветлана\Desktop\gtm-july12-to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82128"/>
            <a:ext cx="3621781" cy="34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3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0"/>
            <a:ext cx="7772400" cy="45720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Творчество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(или креативность от англ.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создавать)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 способность удивляться и познавать,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это значит копать глубже, смотреть лучше, исправлять ошибки, беседовать с кошкой, нырять в глубину, проходить сквозь стены, зажигать солнце, строить замок на песке, приветствовать будущее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ветлана\Desktop\rabotat-ne-bolshe-a-s-umom-kak-kreativnost-uluchshaet-produktivn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08" y="3717032"/>
            <a:ext cx="4408934" cy="297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6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8640"/>
            <a:ext cx="7772400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400" b="1" i="1" u="sng" dirty="0"/>
              <a:t>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Эвристическая задача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Эвристика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(от греч.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heurésko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отыскиваю, открываю)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лучший способ мгновенно возбудить внимание и учебный интерес, приблизить возможность открытия. Эвристическое обучение, исторически восходящее к Сократу, состоит в задании обучающимся серии наводящих вопросов и примеров.</a:t>
            </a:r>
          </a:p>
        </p:txBody>
      </p:sp>
      <p:pic>
        <p:nvPicPr>
          <p:cNvPr id="3074" name="Picture 2" descr="C:\Users\Светлана\Desktop\11163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5854785" cy="36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45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0"/>
            <a:ext cx="7772400" cy="4572000"/>
          </a:xfrm>
        </p:spPr>
        <p:txBody>
          <a:bodyPr/>
          <a:lstStyle/>
          <a:p>
            <a:pPr marL="68580" indent="0">
              <a:buNone/>
            </a:pP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Проблемные вопросы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 анализе произведений изобразительного искусства позволяют увести от шаблона, от изложения содержания заученными фразами, заставляют взглянуть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проблему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по-новому. </a:t>
            </a:r>
          </a:p>
          <a:p>
            <a:endParaRPr lang="ru-RU" dirty="0"/>
          </a:p>
        </p:txBody>
      </p:sp>
      <p:pic>
        <p:nvPicPr>
          <p:cNvPr id="4098" name="Picture 2" descr="C:\Users\Светлана\Desktop\00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3869554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47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12776"/>
            <a:ext cx="7772400" cy="4942784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приемы дают простор творческому развитию,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сделать многие понятия «живыми»,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творческие ситуации на уроке. </a:t>
            </a:r>
          </a:p>
        </p:txBody>
      </p:sp>
      <p:pic>
        <p:nvPicPr>
          <p:cNvPr id="5122" name="Picture 2" descr="C:\Users\Светлана\Desktop\u12952_5631_Creative_Wallpaper_Colored_Petals_020711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68751"/>
            <a:ext cx="7249428" cy="32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04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«Скульптор и глина».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ветлана\Desktop\IMG_6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4558884" cy="2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етлана\Desktop\IMG_6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79" y="3755175"/>
            <a:ext cx="4776474" cy="26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73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Приём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Акрослово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 подобрать эпитеты, образные определения, начинающиеся на каждую букву 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Например: дайте характеристику Давиду (скульптура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Микеланджело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 – даёт надежду на победу справедливости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– антипод Голиафа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- Возрождение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идеал мужской красоты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достопримечательность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81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ПОПС Формула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 —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позиция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Необходимо по заданной проблеме высказать свое собственное мнение. Для этого можно использовать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формулировки: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«Я считаю, что…», «На мой взгляд, эта проблема заслуживает / не заслуживает внимания», «Я согласен с…».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 — обоснование, объяснение своей позиции.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необходимо привести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аргументы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подтверждающие ваше мнение. Ответ должно быть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обоснованным.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нем должны быть затронуты моменты из изученного курса либо темы, раскрыты определения и понятия. В данном блоке основной вопрос – почему вы так думаете? А это значит, что начинать раскрытие его следует со слов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Потому что…» или «Так как…».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 — примеры.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наглядности и подтверждения понимания своих слов необходимо привести факты, причем их должно быть не менее трех. Данный пункт раскрывает умения учащихся доказать правоту своей позиции на практике. В качестве примеров можно использовать как собственный опыт,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так и знания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курса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предмета.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Главное, чтобы они были убедительными. Речевые обороты, используемые на этом шаге, 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«Например…», «Я могу доказать это на примере…».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— следствие (суждение или умозаключение).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итоговый,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содержит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окончательные выводы,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подтверждающие высказанную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позицию. Начало предложений в нем может быть таким: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«Таким образом…», «Подводя итог…», «Поэтому…», «Исходя из сказанного, я делаю вывод о том, что…».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9170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339</TotalTime>
  <Words>574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Практика педагогической работы  по развитию творческих способностей   обучающихся  ДШИ в свете  реализации дополнительных предпрофессиональных  образовательных программ.   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Игра.</vt:lpstr>
      <vt:lpstr>Игра «Скульптор и глина».</vt:lpstr>
      <vt:lpstr>Приём «Акрослово»</vt:lpstr>
      <vt:lpstr>ПОПС Формула</vt:lpstr>
      <vt:lpstr>Пазл, складная картинка, мозаика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педагогической работы  по развитию творческих способностей и творческого потенциала  обучающихся  ДШИ в свете реализации дополнительных предпрофессиональных  образовательных программ в области изобразительного искусства  «Живопись».</dc:title>
  <dc:creator>Светлана</dc:creator>
  <cp:lastModifiedBy>Светлана</cp:lastModifiedBy>
  <cp:revision>37</cp:revision>
  <dcterms:created xsi:type="dcterms:W3CDTF">2017-02-09T19:13:37Z</dcterms:created>
  <dcterms:modified xsi:type="dcterms:W3CDTF">2017-03-31T17:27:04Z</dcterms:modified>
</cp:coreProperties>
</file>