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3" autoAdjust="0"/>
    <p:restoredTop sz="94660"/>
  </p:normalViewPr>
  <p:slideViewPr>
    <p:cSldViewPr>
      <p:cViewPr varScale="1">
        <p:scale>
          <a:sx n="63" d="100"/>
          <a:sy n="63" d="100"/>
        </p:scale>
        <p:origin x="-108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8E39F75-00BA-4229-812F-E3C8A140B05B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EDA11A-2614-40E9-88AE-66DB70B02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888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 детский сад п. Солидарность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4226024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изготовлению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«Расти здоровым малыш!».</a:t>
            </a:r>
          </a:p>
          <a:p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Коровкина Р.Д.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Кольца и проволока-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неэстетично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римма\Desktop\Мой лепбук\IMG_7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600200"/>
            <a:ext cx="8496944" cy="48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римма\Desktop\Мой лепбук\IMG_7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840763" cy="3096344"/>
          </a:xfrm>
          <a:prstGeom prst="rect">
            <a:avLst/>
          </a:prstGeom>
          <a:noFill/>
        </p:spPr>
      </p:pic>
      <p:pic>
        <p:nvPicPr>
          <p:cNvPr id="6148" name="Picture 4" descr="C:\Users\римма\Desktop\Мой лепбук\IMG_7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336" y="1628800"/>
            <a:ext cx="5976664" cy="426647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6021287"/>
            <a:ext cx="8229600" cy="88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гигиены , в виде книжки- гармошки.</a:t>
            </a:r>
          </a:p>
        </p:txBody>
      </p:sp>
      <p:pic>
        <p:nvPicPr>
          <p:cNvPr id="6" name="Picture 4" descr="C:\Users\римма\Desktop\Мой лепбук\IMG_7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8"/>
            <a:ext cx="5976664" cy="4266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Первый лист : закаливание  – путь к здоровью, загадки о спорте , правила гигиены.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римма\Desktop\Мой лепбук\IMG_7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816424" cy="5373216"/>
          </a:xfrm>
          <a:prstGeom prst="rect">
            <a:avLst/>
          </a:prstGeom>
          <a:noFill/>
        </p:spPr>
      </p:pic>
      <p:pic>
        <p:nvPicPr>
          <p:cNvPr id="9219" name="Picture 3" descr="C:\Users\римма\Desktop\Мой лепбук\IMG_7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7579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Второй лист- виды спорта.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римма\Desktop\Мой лепбук\IMG_7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412776"/>
            <a:ext cx="7416825" cy="5445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Третий лист- алгоритм умывания.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римма\Desktop\Мой лепбук\IMG_7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7" y="1340768"/>
            <a:ext cx="4896544" cy="5517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лэпбуком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римма\Desktop\IMG_7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092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лепбуком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римма\Desktop\Мой лепбук\IMG_7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600200"/>
            <a:ext cx="871296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Перспектива.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Добавить еще разделы:</a:t>
            </a:r>
          </a:p>
          <a:p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«Режим дня».</a:t>
            </a:r>
          </a:p>
          <a:p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-«Вредные и полезные продукты»</a:t>
            </a:r>
          </a:p>
          <a:p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-«Мультфильмы о спорте»</a:t>
            </a:r>
          </a:p>
          <a:p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-«Сделаем витаминный салат».</a:t>
            </a:r>
          </a:p>
          <a:p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-«Безопасное поведение».</a:t>
            </a:r>
          </a:p>
          <a:p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5301208"/>
          </a:xfrm>
        </p:spPr>
        <p:txBody>
          <a:bodyPr>
            <a:normAutofit fontScale="47500" lnSpcReduction="20000"/>
          </a:bodyPr>
          <a:lstStyle/>
          <a:p>
            <a:r>
              <a:rPr lang="ru-RU" sz="5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5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интерактивная  папка, книжка, информация в которой представлена в виде открывающихся окошек, вынимающихся и разворачивающихся листочков и прочих забавных деталей. Они, с одной стороны, призваны привлечь интерес ребенка к самой папке. А с другой стороны – возможность подать всю имеющуюся информацию в компактной форме</a:t>
            </a:r>
            <a:r>
              <a:rPr lang="ru-RU" sz="5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5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отличный способ закрепить определенную тему с малышами, осмыслить содержание книги, провести исследовательскую работу, в процессе которой ребенок участвует в поиске, анализе и сортировке информации.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способствует пониманию и запоминанию информации по изучаемой теме;</a:t>
            </a:r>
          </a:p>
          <a:p>
            <a:r>
              <a:rPr lang="ru-RU" sz="3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-способствует приобретению ребенком навыков самостоятельного сбора и организации информации по изучаемой теме;</a:t>
            </a:r>
          </a:p>
          <a:p>
            <a:r>
              <a:rPr lang="ru-RU" sz="3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-соответствует основным требованиям ФГОС;</a:t>
            </a:r>
          </a:p>
          <a:p>
            <a:r>
              <a:rPr lang="ru-RU" sz="3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способствует повторению и закреплению материала по пройденной теме.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Материалы.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1926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Обрезки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ПВХ панелей.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закрытия боковых неэстетичных срезов взяла также остатки ПВХ профиль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стартовая.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Обычная бумага, цветную бумагу для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принтера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Ножницы, шило, узкие ленточки (изначально купила кольца, но их невозможно потом после  растяжения на папке стянуть в исходное положение, пробовала медную  проволоку, но это было не совсем эстетично ).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Клей-карандаш для бумаги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Линейка, карандаш, фломастеры, клей- момент универсальный прозрачный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Один прозрачный файл для стендов.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 и задачи.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-Формирование у детей основ здорового образа жизни.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Стимулировать познавательную активность, способствовать развитию коммуникативных навыков.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-Развивать речь детей, обогащать и активизировать словарный запас детей.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-Повышать уровень интеллектуального развития.</a:t>
            </a:r>
          </a:p>
          <a:p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Изготовление.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создания </a:t>
            </a:r>
            <a:r>
              <a:rPr lang="ru-RU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мне  понадобились такие материалы: </a:t>
            </a:r>
          </a:p>
          <a:p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Папка-основа. Ее можно купить готовую (кое-где она продается), а можно сделать своими руками.</a:t>
            </a:r>
          </a:p>
          <a:p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Я предлагаю свой вариант изготовления :для ее основы взяла обрезки ПВХ панелей.</a:t>
            </a:r>
          </a:p>
          <a:p>
            <a:endParaRPr lang="ru-RU" dirty="0"/>
          </a:p>
        </p:txBody>
      </p:sp>
      <p:pic>
        <p:nvPicPr>
          <p:cNvPr id="1027" name="Picture 3" descr="C:\Users\римма\Desktop\IMG_7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закрытия боковых неэстетичных срезов взяла также остатки ПВХ профиль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стартовая.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римма\Desktop\Мой лепбук\IMG_7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Их  я  прорезала  не до конца.</a:t>
            </a:r>
            <a:endParaRPr lang="ru-RU" dirty="0"/>
          </a:p>
        </p:txBody>
      </p:sp>
      <p:pic>
        <p:nvPicPr>
          <p:cNvPr id="3074" name="Picture 2" descr="C:\Users\римма\Desktop\Мой лепбук\IMG_7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21436"/>
            <a:ext cx="7239000" cy="422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профили держались прочно, изнутри   наносила несколько  капель  </a:t>
            </a:r>
            <a:r>
              <a:rPr lang="ru-RU" sz="31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супер</a:t>
            </a:r>
            <a: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клея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римма\Desktop\Мой лепбук\IMG_7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</TotalTime>
  <Words>405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      МБДОУ детский сад п. Солидарность.</vt:lpstr>
      <vt:lpstr>Что такое лэпбук?</vt:lpstr>
      <vt:lpstr>Актуальность.</vt:lpstr>
      <vt:lpstr>Материалы.</vt:lpstr>
      <vt:lpstr>    Цель  и задачи. </vt:lpstr>
      <vt:lpstr>Изготовление.</vt:lpstr>
      <vt:lpstr>            Для  закрытия боковых неэстетичных срезов взяла также остатки ПВХ профиль L стартовая. </vt:lpstr>
      <vt:lpstr>Их  я  прорезала  не до конца.</vt:lpstr>
      <vt:lpstr>Чтобы профили держались прочно, изнутри   наносила несколько  капель  супер  клея.</vt:lpstr>
      <vt:lpstr>Кольца и проволока- неэстетично.</vt:lpstr>
      <vt:lpstr>Содержание лэпбука.</vt:lpstr>
      <vt:lpstr>Первый лист : закаливание  – путь к здоровью, загадки о спорте , правила гигиены.</vt:lpstr>
      <vt:lpstr>Второй лист- виды спорта.</vt:lpstr>
      <vt:lpstr>   Третий лист- алгоритм умывания.</vt:lpstr>
      <vt:lpstr>Знакомство с лэпбуком.</vt:lpstr>
      <vt:lpstr>Игры с лепбуком.</vt:lpstr>
      <vt:lpstr>Перспектива.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п. Солидарность.</dc:title>
  <dc:creator>римма</dc:creator>
  <cp:lastModifiedBy>римма</cp:lastModifiedBy>
  <cp:revision>9</cp:revision>
  <dcterms:created xsi:type="dcterms:W3CDTF">2017-04-02T11:34:18Z</dcterms:created>
  <dcterms:modified xsi:type="dcterms:W3CDTF">2017-04-02T12:54:00Z</dcterms:modified>
</cp:coreProperties>
</file>