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DDEC-F855-4501-AD01-3DBAF3442963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996B-B424-43F1-AB08-F8F6F6ECF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5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996B-B424-43F1-AB08-F8F6F6ECF5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4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3BD853-F727-453E-9BE5-82C8396E9B4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8B7A8A4-DA5D-4F03-B0CD-19F64DFE1CE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548680"/>
            <a:ext cx="8892480" cy="5769570"/>
          </a:xfrm>
        </p:spPr>
        <p:txBody>
          <a:bodyPr/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«Качество образования в условиях реализации дополнительной предпрофессиональной общеобразовательной программы в области изобразительного искусства «Живопись» по учебному предмету «РИСУНОК»»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преподаватель  МБУДО  «ДШИ»</a:t>
            </a:r>
            <a:r>
              <a:rPr lang="ru-RU" sz="2000" b="1" dirty="0">
                <a:solidFill>
                  <a:srgbClr val="D6ECFF"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D6ECFF"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t> обособленное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структурное </a:t>
            </a:r>
            <a:r>
              <a:rPr lang="ru-RU" sz="2000" b="1" dirty="0" smtClean="0">
                <a:solidFill>
                  <a:srgbClr val="D6ECFF"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подразделение «НДХШ»</a:t>
            </a:r>
            <a:br>
              <a:rPr lang="ru-RU" sz="2000" b="1" dirty="0" smtClean="0">
                <a:solidFill>
                  <a:srgbClr val="D6ECFF"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D6ECFF"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D6ECFF"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000" b="1" dirty="0" err="1" smtClean="0">
                <a:solidFill>
                  <a:srgbClr val="D6ECFF"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t>Пингачев</a:t>
            </a:r>
            <a:r>
              <a:rPr lang="ru-RU" sz="2000" b="1" dirty="0" smtClean="0">
                <a:solidFill>
                  <a:srgbClr val="D6ECFF">
                    <a:satMod val="200000"/>
                  </a:srgbClr>
                </a:solidFill>
                <a:latin typeface="Times New Roman" pitchFamily="18" charset="0"/>
                <a:cs typeface="Times New Roman" pitchFamily="18" charset="0"/>
              </a:rPr>
              <a:t>  Сергей   Николаевич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Пингачев С.Н\натюрморты-до 26 февраля\Мелкова Мария Валериевна, Натюрморт с персик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16631"/>
            <a:ext cx="5688632" cy="66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5805265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Мелкова</a:t>
            </a:r>
            <a:r>
              <a:rPr lang="ru-RU" dirty="0"/>
              <a:t> Мария </a:t>
            </a:r>
            <a:endParaRPr lang="ru-RU" dirty="0" smtClean="0"/>
          </a:p>
          <a:p>
            <a:r>
              <a:rPr lang="ru-RU" dirty="0" smtClean="0"/>
              <a:t>«Натюрморт </a:t>
            </a:r>
            <a:r>
              <a:rPr lang="ru-RU" dirty="0"/>
              <a:t>с </a:t>
            </a:r>
            <a:r>
              <a:rPr lang="ru-RU" dirty="0" smtClean="0"/>
              <a:t>персиком»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36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Пингачев С.Н\натюрморты-до 26 февраля\Шуляк Теона Алексеевна, Натюрморт с чучелом птиц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83370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5661248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Шуляк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Теона</a:t>
            </a:r>
            <a:r>
              <a:rPr lang="ru-RU" dirty="0" smtClean="0"/>
              <a:t>  </a:t>
            </a:r>
          </a:p>
          <a:p>
            <a:r>
              <a:rPr lang="ru-RU" dirty="0" smtClean="0"/>
              <a:t>«Натюрморт </a:t>
            </a:r>
            <a:r>
              <a:rPr lang="ru-RU" dirty="0"/>
              <a:t>с </a:t>
            </a:r>
            <a:r>
              <a:rPr lang="ru-RU"/>
              <a:t>чучелом </a:t>
            </a:r>
            <a:r>
              <a:rPr lang="ru-RU" smtClean="0"/>
              <a:t>птицы»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01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9144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Качество образования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педагогическом словаре качество образования - это определенный уровень знаний и умений, умственного, нравственного и физического развития, которого достигают обучаемые на определенном этапе в соответствии с планируемыми целями; степень удовлетворения ожиданий различных участников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46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Показатели качества обучения по дополнительным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предпрофессиональным программам: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числа занимающихся в системе дополнительного образования;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количество обучающихся участвующих в фестивалях, конкурсах, выставках;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количество лауреатов и дипломантов выставок, конкурсов, фестивалей и т. п.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количество закончивших обучение по      предпрофессиональным общеобразовательным программам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1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0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Рисунок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/>
                <a:ea typeface="Times New Roman"/>
              </a:rPr>
              <a:t>Рисунок – основа изобразительного искусства, и всех его видов</a:t>
            </a:r>
            <a:r>
              <a:rPr lang="ru-RU" sz="3600" dirty="0" smtClean="0">
                <a:latin typeface="Times New Roman"/>
                <a:ea typeface="Times New Roman"/>
              </a:rPr>
              <a:t>. </a:t>
            </a:r>
            <a:r>
              <a:rPr lang="ru-RU" sz="3600" dirty="0">
                <a:latin typeface="Times New Roman"/>
                <a:ea typeface="Times New Roman"/>
              </a:rPr>
              <a:t>В системе художественного </a:t>
            </a:r>
            <a:r>
              <a:rPr lang="ru-RU" sz="3600" dirty="0" smtClean="0">
                <a:latin typeface="Times New Roman"/>
                <a:ea typeface="Times New Roman"/>
              </a:rPr>
              <a:t>      образования </a:t>
            </a:r>
            <a:r>
              <a:rPr lang="ru-RU" sz="3600" dirty="0">
                <a:latin typeface="Times New Roman"/>
                <a:ea typeface="Times New Roman"/>
              </a:rPr>
              <a:t>рисунок является основополагающим учебным предметом.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698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28092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Академический рисунок складывается из двух видов деятельности: длительного рисунка и краткосрочных набросков и зарисовок. </a:t>
            </a:r>
            <a:endParaRPr lang="ru-RU" sz="28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human_sketches_by_werrs-d6x2qh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74" y="3356992"/>
            <a:ext cx="3232741" cy="31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Desktop\5d6612e0dfa8f66cc5257c32d3ea50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4" y="2780928"/>
            <a:ext cx="4549376" cy="34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3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Длительный рисунок - сложный процесс, требующий определённой и строгой методической последовательности в работе над натурной постановкой.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 descr="C:\Users\Светлана\Desktop\caranda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7152"/>
            <a:ext cx="3816424" cy="28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Desktop\Natyurm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0" y="2504522"/>
            <a:ext cx="3802922" cy="28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етлана\Desktop\caranda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42" y="4509120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6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Пингачев С.Н\натюрморты-до 26 февраля\Жарких Маргарита, Натюрморт с сит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96" y="116632"/>
            <a:ext cx="546060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5733257"/>
            <a:ext cx="2448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Жарких </a:t>
            </a:r>
            <a:r>
              <a:rPr lang="ru-RU" dirty="0" smtClean="0"/>
              <a:t>Маргарита </a:t>
            </a:r>
          </a:p>
          <a:p>
            <a:r>
              <a:rPr lang="ru-RU" dirty="0" smtClean="0"/>
              <a:t>«Натюрморт </a:t>
            </a:r>
            <a:r>
              <a:rPr lang="ru-RU" dirty="0"/>
              <a:t>с </a:t>
            </a:r>
            <a:r>
              <a:rPr lang="ru-RU" dirty="0" smtClean="0"/>
              <a:t>ситом»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97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Пингачев С.Н\натюрморты-до 26 февраля\Ларина Кристина, Натюрморт с бубуликам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9" y="141421"/>
            <a:ext cx="491631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5733256"/>
            <a:ext cx="304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Ларина </a:t>
            </a:r>
            <a:r>
              <a:rPr lang="ru-RU" dirty="0" smtClean="0"/>
              <a:t>Кристина </a:t>
            </a:r>
          </a:p>
          <a:p>
            <a:r>
              <a:rPr lang="ru-RU" dirty="0" smtClean="0"/>
              <a:t>«Натюрморт с </a:t>
            </a:r>
            <a:r>
              <a:rPr lang="ru-RU" dirty="0" err="1" smtClean="0"/>
              <a:t>бубуликами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2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Пингачев С.Н\натюрморты-до 26 февраля\Мекулова Дарья, Деревенский натюрмо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30" y="116632"/>
            <a:ext cx="490651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573325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Мекулова</a:t>
            </a:r>
            <a:r>
              <a:rPr lang="ru-RU" dirty="0" smtClean="0"/>
              <a:t>  Дарья </a:t>
            </a:r>
          </a:p>
          <a:p>
            <a:r>
              <a:rPr lang="ru-RU" dirty="0" smtClean="0"/>
              <a:t>«Деревенский натюрморт»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526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337</TotalTime>
  <Words>182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 «Качество образования в условиях реализации дополнительной предпрофессиональной общеобразовательной программы в области изобразительного искусства «Живопись» по учебному предмету «РИСУНОК»»                                  преподаватель  МБУДО  «ДШИ»  обособленное                                                                        структурное  подразделение «НДХШ»                                                                       Пингачев  Сергей   Николаевич </vt:lpstr>
      <vt:lpstr>Качество образования</vt:lpstr>
      <vt:lpstr> Показатели качества обучения по дополнительным  предпрофессиональным программам: </vt:lpstr>
      <vt:lpstr>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педагогической работы  по развитию творческих способностей и творческого потенциала  обучающихся  ДШИ в свете реализации дополнительных предпрофессиональных  образовательных программ в области изобразительного искусства  «Живопись».</dc:title>
  <dc:creator>Светлана</dc:creator>
  <cp:lastModifiedBy>Светлана</cp:lastModifiedBy>
  <cp:revision>37</cp:revision>
  <dcterms:created xsi:type="dcterms:W3CDTF">2017-02-09T19:13:37Z</dcterms:created>
  <dcterms:modified xsi:type="dcterms:W3CDTF">2017-04-03T16:58:05Z</dcterms:modified>
</cp:coreProperties>
</file>