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2541-D0E3-49F5-A4BB-C18B0ECA30C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C6B8A4C-1918-4CCE-9FC7-D596B4952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31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2541-D0E3-49F5-A4BB-C18B0ECA30C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C6B8A4C-1918-4CCE-9FC7-D596B4952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59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2541-D0E3-49F5-A4BB-C18B0ECA30C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C6B8A4C-1918-4CCE-9FC7-D596B4952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768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2541-D0E3-49F5-A4BB-C18B0ECA30C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C6B8A4C-1918-4CCE-9FC7-D596B49520A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4509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2541-D0E3-49F5-A4BB-C18B0ECA30C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C6B8A4C-1918-4CCE-9FC7-D596B4952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539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2541-D0E3-49F5-A4BB-C18B0ECA30C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8A4C-1918-4CCE-9FC7-D596B4952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535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2541-D0E3-49F5-A4BB-C18B0ECA30C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8A4C-1918-4CCE-9FC7-D596B4952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70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2541-D0E3-49F5-A4BB-C18B0ECA30C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8A4C-1918-4CCE-9FC7-D596B4952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495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9B42541-D0E3-49F5-A4BB-C18B0ECA30C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C6B8A4C-1918-4CCE-9FC7-D596B4952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13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2541-D0E3-49F5-A4BB-C18B0ECA30C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8A4C-1918-4CCE-9FC7-D596B4952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2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2541-D0E3-49F5-A4BB-C18B0ECA30C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C6B8A4C-1918-4CCE-9FC7-D596B4952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2541-D0E3-49F5-A4BB-C18B0ECA30C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8A4C-1918-4CCE-9FC7-D596B4952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38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2541-D0E3-49F5-A4BB-C18B0ECA30C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8A4C-1918-4CCE-9FC7-D596B4952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32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2541-D0E3-49F5-A4BB-C18B0ECA30C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8A4C-1918-4CCE-9FC7-D596B4952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52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2541-D0E3-49F5-A4BB-C18B0ECA30C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8A4C-1918-4CCE-9FC7-D596B4952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24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2541-D0E3-49F5-A4BB-C18B0ECA30C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8A4C-1918-4CCE-9FC7-D596B4952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398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2541-D0E3-49F5-A4BB-C18B0ECA30C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8A4C-1918-4CCE-9FC7-D596B4952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82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42541-D0E3-49F5-A4BB-C18B0ECA30C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B8A4C-1918-4CCE-9FC7-D596B4952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3543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517" y="1149790"/>
            <a:ext cx="9417609" cy="409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481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392" y="560889"/>
            <a:ext cx="6305798" cy="577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904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697" y="588049"/>
            <a:ext cx="5851676" cy="577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08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391" y="606156"/>
            <a:ext cx="5851676" cy="577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388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346" y="551836"/>
            <a:ext cx="5802912" cy="577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70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189" y="542782"/>
            <a:ext cx="5790721" cy="577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744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196" y="1167400"/>
            <a:ext cx="5723671" cy="332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97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510" y="551835"/>
            <a:ext cx="5790721" cy="577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774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938" y="783464"/>
            <a:ext cx="5790721" cy="530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295443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5</TotalTime>
  <Words>0</Words>
  <Application>Microsoft Office PowerPoint</Application>
  <PresentationFormat>Широкоэкранный</PresentationFormat>
  <Paragraphs>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Берлин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2017-04-06T11:24:11Z</dcterms:created>
  <dcterms:modified xsi:type="dcterms:W3CDTF">2017-04-06T11:29:37Z</dcterms:modified>
</cp:coreProperties>
</file>