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Преподаватель МБУДО «ДШИ» </a:t>
            </a:r>
          </a:p>
          <a:p>
            <a:r>
              <a:rPr lang="ru-RU" dirty="0"/>
              <a:t>обособленное  структурное </a:t>
            </a:r>
          </a:p>
          <a:p>
            <a:r>
              <a:rPr lang="ru-RU" dirty="0" smtClean="0"/>
              <a:t>подразделение </a:t>
            </a:r>
            <a:r>
              <a:rPr lang="ru-RU" dirty="0"/>
              <a:t>«НДХШ»</a:t>
            </a:r>
          </a:p>
          <a:p>
            <a:r>
              <a:rPr lang="ru-RU" dirty="0" err="1"/>
              <a:t>Пингачева</a:t>
            </a:r>
            <a:r>
              <a:rPr lang="ru-RU" dirty="0"/>
              <a:t> </a:t>
            </a:r>
            <a:r>
              <a:rPr lang="ru-RU" dirty="0" smtClean="0"/>
              <a:t> Людмила  Алексеевна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effectLst/>
              </a:rPr>
              <a:t>«Развитие     художественного восприятия обучающихся средствами скульптуры в детской школе искусств»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5667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Фото Люд. Ал\IMG_2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4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Основным принципом развивающе­го обучения на уроках по скульптуре явля­ется опора на самобытность, индивиду­альное различие, которые могут быть обусловлены и природными задатками и предшествующим опытом в данной </a:t>
            </a:r>
            <a:endParaRPr lang="ru-RU" sz="2400" b="1" dirty="0" smtClean="0"/>
          </a:p>
          <a:p>
            <a:r>
              <a:rPr lang="ru-RU" sz="2400" b="1" dirty="0" smtClean="0"/>
              <a:t>фор­ме </a:t>
            </a:r>
            <a:r>
              <a:rPr lang="ru-RU" sz="2400" b="1" dirty="0"/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75602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3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Скульптура по своему характеру требует, с одной стороны, развитого восприятия, а с другой - сама совершенствует его. Считается, что ведущим в познавании предметов реального времени является зрительное восприятие, но на первых этапах становления образа мира у детей опорой для зрения является осязание предмета. В процессе лепки учащийся не только создает подобие реального </a:t>
            </a:r>
            <a:endParaRPr lang="ru-RU" sz="2400" b="1" dirty="0" smtClean="0"/>
          </a:p>
          <a:p>
            <a:r>
              <a:rPr lang="ru-RU" sz="2400" b="1" dirty="0" smtClean="0"/>
              <a:t>пред­мета</a:t>
            </a:r>
            <a:r>
              <a:rPr lang="ru-RU" sz="2400" b="1" dirty="0"/>
              <a:t>, но и, гораздо полнее, чем при ри­совании, изучает, чувствует и пережива­ет его. При этом процессе особенно ак­тивно работает именно художественное восприятие, направленное на творческое преобразование действительности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50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Фото Люд. Ал\IMG_2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7998"/>
            <a:ext cx="5823513" cy="43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процессе создания скульптурной композиции особенно необходимо суще­ствование первоначальной идеи (худо­жественной), которая и является задачей, которую в свою очередь необходимо ре­шить образно - пластически. </a:t>
            </a:r>
          </a:p>
        </p:txBody>
      </p:sp>
    </p:spTree>
    <p:extLst>
      <p:ext uri="{BB962C8B-B14F-4D97-AF65-F5344CB8AC3E}">
        <p14:creationId xmlns:p14="http://schemas.microsoft.com/office/powerpoint/2010/main" val="17598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Фото Люд. Ал\IMG_2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54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Задача педагога  зак­лючается в постановке требования и удержания мысли учащихся в определен­ном направлении. Важным является так­же способность педагога найти способ вызвать интерес у ребят к теме и ее ре­шению. </a:t>
            </a:r>
          </a:p>
        </p:txBody>
      </p:sp>
    </p:spTree>
    <p:extLst>
      <p:ext uri="{BB962C8B-B14F-4D97-AF65-F5344CB8AC3E}">
        <p14:creationId xmlns:p14="http://schemas.microsoft.com/office/powerpoint/2010/main" val="56138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Фото Люд. Ал\IMG_2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42" y="2276872"/>
            <a:ext cx="5320026" cy="39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Способности развиваются тем ус­пешнее, чем чаще в своей деятельности человек добирается до потолка своих возможностей и постепенно поднимает этот потолок все выше и выше.</a:t>
            </a:r>
          </a:p>
        </p:txBody>
      </p:sp>
    </p:spTree>
    <p:extLst>
      <p:ext uri="{BB962C8B-B14F-4D97-AF65-F5344CB8AC3E}">
        <p14:creationId xmlns:p14="http://schemas.microsoft.com/office/powerpoint/2010/main" val="143122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Художественное воспитание предпо­лагает не развитие у школьника ремес­ленных способностей, а становление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</a:t>
            </a:r>
            <a:r>
              <a:rPr lang="ru-RU" sz="4000" dirty="0" smtClean="0"/>
              <a:t>це­лостной </a:t>
            </a:r>
            <a:r>
              <a:rPr lang="ru-RU" sz="4000" dirty="0"/>
              <a:t>личности на основе ее </a:t>
            </a:r>
            <a:r>
              <a:rPr lang="ru-RU" sz="4000" dirty="0" smtClean="0"/>
              <a:t>   эстети­ческого </a:t>
            </a:r>
            <a:r>
              <a:rPr lang="ru-RU" sz="4000" dirty="0"/>
              <a:t>опыта.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Восприятие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830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Фото Люд. Ал\IMG_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176464" cy="5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4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Развитие творческих способностей может иметь место лишь при наличии определенных условий, а также посред­ством соответствующих методов обуче­ния с учетом основных принципов </a:t>
            </a:r>
            <a:endParaRPr lang="ru-RU" sz="3600" dirty="0" smtClean="0"/>
          </a:p>
          <a:p>
            <a:r>
              <a:rPr lang="ru-RU" sz="3600" dirty="0" smtClean="0"/>
              <a:t>раз­вивающей </a:t>
            </a:r>
            <a:r>
              <a:rPr lang="ru-RU" sz="3600" dirty="0"/>
              <a:t>деятельности, и, главное, дол­жно начинаться с раннего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27150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Фото Люд. Ал\IMG_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5529"/>
            <a:ext cx="47523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8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Творческой деятельностью мы </a:t>
            </a:r>
            <a:endParaRPr lang="ru-RU" sz="3600" dirty="0" smtClean="0"/>
          </a:p>
          <a:p>
            <a:r>
              <a:rPr lang="ru-RU" sz="3600" dirty="0" smtClean="0"/>
              <a:t>назы­ваем </a:t>
            </a:r>
            <a:r>
              <a:rPr lang="ru-RU" sz="3600" dirty="0"/>
              <a:t>такую деятельность человека, кото­рая создает нечто новое, все равно бу­дет ли это созданное творческой дея­тельностью какой-нибудь вещью внешне­го мира или известным построением ума или чувства, живущим и обнаруживаю­щимся только в самом человеке или в его взаимодействии с окружающими.</a:t>
            </a:r>
          </a:p>
        </p:txBody>
      </p:sp>
    </p:spTree>
    <p:extLst>
      <p:ext uri="{BB962C8B-B14F-4D97-AF65-F5344CB8AC3E}">
        <p14:creationId xmlns:p14="http://schemas.microsoft.com/office/powerpoint/2010/main" val="337395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Фото Люд. Ал\IMG_0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97078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1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Фото Люд. Ал\IMG_0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04857" cy="5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Особую роль в ряде предметов </a:t>
            </a:r>
            <a:endParaRPr lang="ru-RU" sz="3600" dirty="0" smtClean="0"/>
          </a:p>
          <a:p>
            <a:r>
              <a:rPr lang="ru-RU" sz="3600" dirty="0" smtClean="0"/>
              <a:t>изоб­разительного </a:t>
            </a:r>
            <a:r>
              <a:rPr lang="ru-RU" sz="3600" dirty="0"/>
              <a:t>искусства занимают заня­тия скульптурой.</a:t>
            </a:r>
          </a:p>
          <a:p>
            <a:r>
              <a:rPr lang="ru-RU" sz="3600" dirty="0"/>
              <a:t>В семье изобразительных искусств скульптура играет ту же роль, как и арифмети­ка в математических науках. Это азбука представления о предмете. Это первое чтение, изложение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489135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381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«Развитие     художественного восприятия обучающихся средствами скульптуры в детской школе искусств»</vt:lpstr>
      <vt:lpstr>Восприятие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8</cp:revision>
  <dcterms:created xsi:type="dcterms:W3CDTF">2017-04-07T07:56:30Z</dcterms:created>
  <dcterms:modified xsi:type="dcterms:W3CDTF">2017-04-07T16:51:47Z</dcterms:modified>
</cp:coreProperties>
</file>