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72" r:id="rId8"/>
    <p:sldId id="260" r:id="rId9"/>
    <p:sldId id="262" r:id="rId10"/>
    <p:sldId id="263" r:id="rId11"/>
    <p:sldId id="265" r:id="rId12"/>
    <p:sldId id="264" r:id="rId13"/>
    <p:sldId id="276" r:id="rId14"/>
    <p:sldId id="277" r:id="rId15"/>
    <p:sldId id="269" r:id="rId16"/>
    <p:sldId id="278" r:id="rId17"/>
    <p:sldId id="267" r:id="rId18"/>
    <p:sldId id="270" r:id="rId19"/>
    <p:sldId id="275" r:id="rId20"/>
    <p:sldId id="280" r:id="rId21"/>
    <p:sldId id="281" r:id="rId22"/>
    <p:sldId id="282" r:id="rId23"/>
    <p:sldId id="283" r:id="rId24"/>
    <p:sldId id="287" r:id="rId25"/>
    <p:sldId id="286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3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4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7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6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0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6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4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8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8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239C-9164-4EE7-A832-63E64B0DB2E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FC06-F79D-4F42-BC04-93CD97893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8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61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5841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1917</a:t>
            </a:r>
            <a:r>
              <a:rPr lang="ru-RU" b="1" dirty="0" smtClean="0">
                <a:solidFill>
                  <a:srgbClr val="C00000"/>
                </a:solidFill>
              </a:rPr>
              <a:t> год.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События столетней </a:t>
            </a:r>
            <a:r>
              <a:rPr lang="ru-RU" b="1" dirty="0" smtClean="0">
                <a:solidFill>
                  <a:srgbClr val="C00000"/>
                </a:solidFill>
              </a:rPr>
              <a:t>давности в истории, науке, культуре…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733256"/>
            <a:ext cx="4240560" cy="888504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Авторы </a:t>
            </a:r>
            <a:r>
              <a:rPr lang="ru-RU" b="1" dirty="0" smtClean="0">
                <a:solidFill>
                  <a:schemeClr val="tx1"/>
                </a:solidFill>
              </a:rPr>
              <a:t>работы: </a:t>
            </a:r>
            <a:r>
              <a:rPr lang="ru-RU" b="1" dirty="0" smtClean="0">
                <a:solidFill>
                  <a:schemeClr val="tx1"/>
                </a:solidFill>
              </a:rPr>
              <a:t> Демидова Анна, Шмелева </a:t>
            </a:r>
            <a:r>
              <a:rPr lang="ru-RU" b="1" dirty="0" smtClean="0">
                <a:solidFill>
                  <a:schemeClr val="tx1"/>
                </a:solidFill>
              </a:rPr>
              <a:t>Ульяна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 9 а класс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Руководитель: </a:t>
            </a:r>
            <a:r>
              <a:rPr lang="ru-RU" b="1" dirty="0" err="1" smtClean="0">
                <a:solidFill>
                  <a:schemeClr val="tx1"/>
                </a:solidFill>
              </a:rPr>
              <a:t>Гоманюк</a:t>
            </a:r>
            <a:r>
              <a:rPr lang="ru-RU" b="1" dirty="0" smtClean="0">
                <a:solidFill>
                  <a:schemeClr val="tx1"/>
                </a:solidFill>
              </a:rPr>
              <a:t> Татьяна Дмитриевна                   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учитель истории и обществознания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ГОУ СОШ 902 «Диалог»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aif.by/media/k2/items/cache/1fa530a7c179773fd59e67df23e5e2ae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03" y="2060848"/>
            <a:ext cx="5940425" cy="353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5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188641"/>
            <a:ext cx="8784976" cy="72008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Временное правительство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4656" y="5797160"/>
            <a:ext cx="3419872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Александр Федорович Керенский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821916"/>
            <a:ext cx="354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Георгий Евгеньевич Львов</a:t>
            </a:r>
            <a:endParaRPr lang="ru-RU" sz="2400" b="1" dirty="0"/>
          </a:p>
        </p:txBody>
      </p:sp>
      <p:pic>
        <p:nvPicPr>
          <p:cNvPr id="6" name="Рисунок 5" descr="https://i.mycdn.me/image?id=815184905619&amp;t=3&amp;plc=WEB&amp;tkn=*wUkbHcsCbiaA1OFKin1Gi-6J7q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2959671" cy="241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s://i.mycdn.me/image?id=815184928659&amp;t=0&amp;plc=WEB&amp;tkn=*4iICX28wQyjzkL2nSUbsejVVAA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41276"/>
            <a:ext cx="2975006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Картинки по запросу Фото князь Львов 1917 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Фото князь Львов 1917 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Картинки по запросу Фото князь Львов 1917 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487294" cy="336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Картинки по запросу фото Керенский 1917 г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1"/>
            <a:ext cx="2376264" cy="336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5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Символами февральской революции стали </a:t>
            </a:r>
            <a:br>
              <a:rPr lang="ru-RU" sz="2400" b="1" dirty="0" smtClean="0"/>
            </a:br>
            <a:r>
              <a:rPr lang="ru-RU" sz="2400" b="1" dirty="0" smtClean="0"/>
              <a:t>красные знамена и красные банты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cs310726.vk.me/v310726452/4122/M-XD5Outnj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02" y="1146257"/>
            <a:ext cx="5940425" cy="237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cs310726.vk.me/v310726452/4233/m3OrqyeJt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5635"/>
            <a:ext cx="4176464" cy="23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522427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обиход вошло слово «товарищ», в качестве обращения среди революционеров</a:t>
            </a:r>
            <a:r>
              <a:rPr lang="ru-RU" sz="2400" dirty="0"/>
              <a:t>. </a:t>
            </a:r>
          </a:p>
        </p:txBody>
      </p:sp>
      <p:sp>
        <p:nvSpPr>
          <p:cNvPr id="6" name="AutoShape 4" descr="Картинки по запросу Фото Октябрьская революция 1917 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Фото Октябрьская революция 1917 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Фото Октябрьская революция 1917 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3" y="4353425"/>
            <a:ext cx="3912369" cy="22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25 октября 1917 года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/>
              <a:t> произошла Октябрьская революция.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435280" cy="1401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cs310726.vk.me/v310726452/458b/xMYi6hFzqh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025509" cy="261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310726.vk.me/v310726452/46b0/M6CJd3e1z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1176509"/>
            <a:ext cx="4384836" cy="26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Фото Октябрьская революция 1917 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10017"/>
            <a:ext cx="8634021" cy="25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922114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21 час 40 минут </a:t>
            </a:r>
            <a:r>
              <a:rPr lang="ru-RU" sz="2200" dirty="0"/>
              <a:t>по местному времени был произведен выстрел сторону в Зимнего </a:t>
            </a:r>
            <a:r>
              <a:rPr lang="ru-RU" sz="2200" dirty="0" smtClean="0"/>
              <a:t>дворца с крейсера</a:t>
            </a:r>
            <a:r>
              <a:rPr lang="ru-RU" sz="3600" b="1" dirty="0" smtClean="0">
                <a:solidFill>
                  <a:srgbClr val="C00000"/>
                </a:solidFill>
              </a:rPr>
              <a:t>  «Аврора».</a:t>
            </a:r>
            <a:endParaRPr lang="ru-RU" sz="3600" dirty="0"/>
          </a:p>
        </p:txBody>
      </p:sp>
      <p:pic>
        <p:nvPicPr>
          <p:cNvPr id="4" name="Объект 3" descr="http://cs310726.vk.me/v310726452/43a0/1BmK43K-aL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268760"/>
            <a:ext cx="7416824" cy="4857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2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72008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Н</a:t>
            </a:r>
            <a:r>
              <a:rPr lang="ru-RU" sz="2000" b="1" dirty="0" smtClean="0">
                <a:solidFill>
                  <a:srgbClr val="FF0000"/>
                </a:solidFill>
              </a:rPr>
              <a:t>очью 26 октября </a:t>
            </a:r>
            <a:r>
              <a:rPr lang="ru-RU" sz="2000" b="1" dirty="0" smtClean="0"/>
              <a:t>дворец был захвачен рабочими и солдатами.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 descr="Картина П.П.Соколова-Скаля Взятие Зимнего дворц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79659" cy="5001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2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Членов Временного правительства арестовали.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319" y="3212976"/>
            <a:ext cx="7638121" cy="1324744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 descr="http://cs310726.vk.me/v310726452/4422/88laD077z-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632848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8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26 </a:t>
            </a:r>
            <a:r>
              <a:rPr lang="ru-RU" sz="2400" b="1" dirty="0">
                <a:solidFill>
                  <a:srgbClr val="C00000"/>
                </a:solidFill>
              </a:rPr>
              <a:t>октября  5 часов10 минут </a:t>
            </a:r>
            <a:r>
              <a:rPr lang="ru-RU" sz="2400" b="1" dirty="0" smtClean="0">
                <a:solidFill>
                  <a:srgbClr val="C00000"/>
                </a:solidFill>
              </a:rPr>
              <a:t>утра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/>
              <a:t>было передано первое в истории революционное обращение по радио, в котором сообщалось о </a:t>
            </a:r>
            <a:r>
              <a:rPr lang="ru-RU" sz="2400" b="1" dirty="0" smtClean="0"/>
              <a:t>переходе власти </a:t>
            </a:r>
            <a:r>
              <a:rPr lang="ru-RU" sz="2400" b="1" dirty="0"/>
              <a:t>к </a:t>
            </a:r>
            <a:r>
              <a:rPr lang="ru-RU" sz="2400" b="1" dirty="0" smtClean="0"/>
              <a:t>Советам</a:t>
            </a:r>
            <a:endParaRPr lang="ru-RU" sz="2400" dirty="0"/>
          </a:p>
        </p:txBody>
      </p:sp>
      <p:pic>
        <p:nvPicPr>
          <p:cNvPr id="4" name="Объект 3" descr="http://cs310726.vk.me/v310726452/43a9/Vm5i0AvFvZU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5688632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 descr="Картинки по запросу фото революции 1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381250" cy="41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100 лет назад пала Российская монархия, образовалось первое в мире социалистическое </a:t>
            </a:r>
            <a:r>
              <a:rPr lang="ru-RU" sz="2400" b="1" dirty="0" smtClean="0"/>
              <a:t>государство.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://www.gornovosti.ru/static/images/archive/2686/vtoroj_sezd_sovetov_sssr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55" y="1441784"/>
            <a:ext cx="4956525" cy="40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62611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Следствием революции стало провозглашение независимости Финляндии.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9350"/>
            <a:ext cx="3600400" cy="40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1917 год для науки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493" y="692696"/>
            <a:ext cx="8451509" cy="102936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2 ноября 1917 г был закончен телескоп </a:t>
            </a:r>
            <a:r>
              <a:rPr lang="ru-RU" sz="2400" b="1" dirty="0" err="1" smtClean="0">
                <a:solidFill>
                  <a:schemeClr val="tx1"/>
                </a:solidFill>
              </a:rPr>
              <a:t>Хокера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Начало внегалактической астрономии.</a:t>
            </a:r>
          </a:p>
        </p:txBody>
      </p:sp>
      <p:pic>
        <p:nvPicPr>
          <p:cNvPr id="1028" name="Picture 4" descr="Картинки по запросу эдвин хаббл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60" y="3284983"/>
            <a:ext cx="3096344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0661" y="2598252"/>
            <a:ext cx="3543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Эдвин Пауэлл </a:t>
            </a:r>
            <a:r>
              <a:rPr lang="ru-RU" b="1" dirty="0" err="1"/>
              <a:t>Хаббел</a:t>
            </a:r>
            <a:r>
              <a:rPr lang="ru-RU" b="1" dirty="0"/>
              <a:t> (1889-1953)</a:t>
            </a:r>
          </a:p>
        </p:txBody>
      </p:sp>
      <p:pic>
        <p:nvPicPr>
          <p:cNvPr id="1030" name="Picture 6" descr="Картинки по запросу фото телескопа Хок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4437214" cy="486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Были </a:t>
            </a:r>
            <a:r>
              <a:rPr lang="ru-RU" sz="2400" b="1" dirty="0"/>
              <a:t>открыты новые элементы таблицы </a:t>
            </a:r>
            <a:r>
              <a:rPr lang="ru-RU" sz="2400" b="1" dirty="0" smtClean="0"/>
              <a:t>Менделеева.</a:t>
            </a:r>
            <a:endParaRPr lang="ru-RU" sz="2400" b="1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MAzQMBIgACEQEDEQH/xAAbAAACAwEBAQAAAAAAAAAAAAAEBQADBgIHAf/EAD8QAAIBAgUCBAQDBgQEBwAAAAECAwQRAAUSITETQQYiUWEUMnGBQpGhBxUjYrHBUtHh8CRDcvEzRIKSorLS/8QAFAEBAAAAAAAAAAAAAAAAAAAAAP/EABQRAQAAAAAAAAAAAAAAAAAAAAD/2gAMAwEAAhEDEQA/APTFG2O1Atit20aQf8VvtjuSVIl1Mdr2GA7AxCQBgZ66JbAb34xRV1jCEsqMEBHmt3vxgJVxCWYM2sm11vwMDSxgxm258wUX2Bx2ZFcIZFKk3JBufXfEKrIhINr8Hf7bYBLmlbmNK0C0ENPPqgMr3BXQAQP8Q7kYFkqM5qlCvlUaqhEilVfkbXO+/wDniZrW1uWJlk4RPiJEmiZSNQI1oQLe4Aw2pEn0NI+YTwsiuqq8IAWzkE21AX8gPsG98Aqnz7OjTMTka9PjUA/r9PUYZLUSTZbTNUaY2njV9I1HTcA24xm84lqYqSmiFek8ldMsJBhAIUi17An1Pfth7mdXDBlwgQrqCqosuxsbbYBjG8UtPUaV1uqW1BSLC3uMNUVypPS0np2Oo8XFrYz+U1qS0s0URKqgVH7agVb1+mD+prCvLIWLRndjf8BO179/64BiXXqeeVLg32A5G364ReJ86p8nNHIBI6tNdo7ldSaSO/qf6YLWpBdNJYBZovLfjy77emEeaUVFLW0c9VCrP5mmeQk9KCNJJDZe1za/rf2GAaReLsnk2SSOEE3u8b3HHopH64FavoJxKFqYzq0fi7gjgHCNsoyzoouZQPTNHRw1DPDOC8zFQZAI7ki1wAdI3K83wtrMry2gjDV9TmEbpTRyTpCqtokeQoEBIsdlcnftzxgNwk8Z6wSVGLHTcMDqsCP9/XF1PVxLUxu0iRqIyoJ23t/pjzCKk+JTMaigrZHo6FNSSyRlTLxYAdjbc/b1xZPS5jR5LHma1s+gxxv09DjZyQAGOzHy3t6EYD0J62B6OGmikDzGbUEW57nBb0ks88UscTiO5YlrCwI9L481no86hzClpGqtJqiohaTy6mKg2C82BOm9rEjBHxuejNKqgq84MYooJJqiSzOqBFBYWG5IvbbvfAbmuSOJ5EZgNWklySLhVYjvxff++AojlosJmiC3IJdjuPLci5Nr7/lx2xjZqLN/iczEM0EpoKVamSQwAF1ZNYAFrk2ubfynB9B4fzqtgOmopY2Bju3TALB41cWFu2sXN+TgHsOZ5RRVhlV1EK0vSB0AXe9/bfa98UR+LacyCVSRHHK/kF21jTpQbDbc8ewxkIstra7Oocsjq4Jp3OlnQjprtdvN3A33G2xti+n/AHXRiWDMqnMIqkTSLJTwUqsFIa1tTc8DtgL5M3gatqWickuxGlvLsbltiLk/5Y+VHiioaZmKxkEmwUWA3J7m/fv6Ypky+MyxS0tB4jnSM6kWemW35grt9sVGizE2AyKqsBtZIYx+RbAeryy63ttYj1xTq1Rhgtx6k4z377nVnWemZoytraLarjtg2lzUhTHUosJ06rgH2tt98A7gRWUfKNyTtzzjqVh8HGpa48hG+53vhd8fSoFjaUFtyUsTt6/0/PA7ZvT/ALvZUCCREDBmXfb39PfAH10hEiqpFyvF+cVCRzG9lsw3/wBjCR6wu8nVZVb5TuWt3I39sDLUy6gVnQRkn5VUX4t+t8AdmslF0KCWriaVQ4REBIOtrW3DbcWvhhTUeX07TRjJtILtYySXupX/AKjuTcfY4zudzdfKZYDMpIGtUBB1aG2H12xzS53XCSOoNWQ8pJZWRSSxGx3HPtgB0jyyDM6TqZcaInWVd3BVj0mI/Eb8345GGdfUQzUsSxDzAG7aSFN29bYxdDmWYVVfRdSc1DwyCREbTa+w/oLYLzKtrGZ9bRw6ALrbTc7X2Bt64DW5Y4j1ogkJIUbRX3F7kkkWG/vi+kap+DBqZklcxgqItK/h/wCo3J9dsJcvq4zNSq0vlHTTdiAfMDz777Hm2Kpqk1dIgeoihUlVJE2nSVBuPrbQbe5wDmjizAVwkWKrUvYMfil1KPZAD+V8AeJs0Smapo2ppfiJoGg6shBurMmo777hbC/qcc0TZUuZrLLVqGSE2ZZLiQGcsV+wseR39BjP5vBrmHQYSIpclk3F2ck74Bzl2dRReIszzuKhmlgmVo4l6F9LlkMQYjb8A2v6Wwwp6zKpo1pM3aMXWkWQVqSxsyora2XSLk6nNr7d8KcirKuioqVI8vlqkSt6sPTmN2ksCVKggNsoIuDaxwbReIKqkigVsnq5t+pDKX1SFWm6rWstrGyjbYBe2AFoczy+GOny0wQGllpKhZal2cdN5la6+h+WNdwdxtjiRcvzLI6A1M9Mk0OXQRgx1oZlkuAyNCB5QASdVx6WOC484ijyz4WryGuNOOs9pzsI5GBFmtewAO/f+iLP8ygzBR04Zo5kqZWAaNQixuxZV5uCPy3OAMzmugzTxLS5hHVrBDLVrHKjvborG9g4J4Rkse1jqwGMyaWp8T1jVYWaop50pkaYedpZABYd7KSfoMEUOe5XT/CK1BIUhgVWRYIGXqAjUwLKSdYDKS3AbYbY7XNcgihgQ5YxRRpLNTRkEHdvmJJ4G/I33FsA0ObZbRZ3TRQVVJU09ROEmqDU3FPGkKwJuGtyZW81+fe+GUHiPLKCmeSGpop/hqCELAKpWM0oQhlAHpojH54yL53l9NRtBl1HFqSCOMfFUqO0jBiC7GxsSu5G25sOMLM0qqaaPL2ppZXmSkSKpDRhR1ByRbm9zv6Ae+AeQzUPh6Ss+D6Fa0k7RRDW+mOmSzjzLbdjpHPCG/pg4+JRPWkRQwB5JG/8obje5J83bGQjSQF9SMupCF23N9vrg+ipi1ZTyRdRVXR1NY31Hkjbi9vtgGVT4mmikYyFA97XWFTxtwSfbFTZpVuT1ZekFNlHw6G/rwMKKqOAZhJLJGGiV7tFKzL1fUArva/f0thplLQTQvIIljXUFCCQtaygcnf3++A19Q0UNY0sVISEVHKrUaZFUAk2W4/Li19xe2CJ5o2iqoSskYhiVzIQx2a9hYWI4N+2MHBnuZCd8w6YCip6nUjT5GICm17ji4F/U87Y1mZy1s9A1bRzNImaBUSnkSxsTtdyfrf0vgHc2XwCKKaqjMzLH5SYhZzc6fQ7gm2/bFMcVA85iZoDaNFZrrv8zDcdrAAkf64FrKhEy+WkoKr4eSKSnjidh5gzeXcbXtv23/Ui5jmtT4fqqCJ4FqKl0j1zsLqSh07KpvYjsf7nAXZhSUlGziGOd1lsJWjUObM1lFmIvuOwJFt8A1eU18ppluhpYJbMrsRdL7knTsdITYX5B4vYrN5sthrZ6vNfj6qCGoFPUSO5URgDUoMdh3KsbX2Pa4wFnuc1JraYUUbpNQRtMetGRrj5UEngkXtc7WFzzgF1VH8GxrGr4QZoGMCsDdlAIJBIsLMLeuxw/o6XUkhj6KtP03YzxauiGHmNyNr+a2BPFFTNHFHBl9PRzUebJIkVLoIYM2m7G2zfLxbvz6VSVFXmcNPKyxTVEFQ0UsBSzBUXSJHIPILC1rfh5JwDg06V+X5ZmeYzxh6UNTs8kZs6m93cG1rAXt9++MrnWX0dP/DoJVnjZ2RJEIIkkLbgWFrnYWvzhzmWUQUmSB8zknrpZqYCkpkkYvDxuL7CwI7EC1iDbC6paupsryFZaaQ/BsXkhVLaEVrhieCfy7cb4BdWVUlDmEYSciJTG5hJKspRLWI7HzN3w4oKRK/LjVgUiUIOiWFVbrF7KpYMNgSxU2sTpNxvbBCRZSKKrzWKoWJKzqHpOuqQWY6SdV7bqL+uoC4wxzGgqJsnNNltooWVnReobEDdhZb3LM2+31ttgM9ntBFRasviozJUwBtUsTO38PVsWB431duO+B/gqiij+HqFaKUayUJ4Fx+mHMvhmmakoBX1UyVVQUijCFVMcjuN5Dy7Xffft98VZhlaL4lalNS7RtUMliqXJWJJCfIBZbE7C3bk3wA+Tw1kgqfhqz4UU69cur6SXAsLfzWLfa+CaCSWoykSR5vIlRT/ABMdNGVCaysSFQGAsB5rG/23wRLlCdRlkhLdKTzDqnZgB2FxwR3wKmWTS01bFCEd0OiPqp1CttJbzc7i44tgOP3RUUlTHSUmdwqtRHp2iUhoVDFT+vt83exxUY84qJOs1fQzzKuthKI/mdNDC458qgH7/XHUCU9HNpqIqedCilR8OoMajVrJP4rEKL4AeGjrpulQU38ONwxZd9Q5K29v7+2AKrKXNpjJl8lRROy00i6Om6/wkKHXxbVqQC53Hm4G4C8LNVSGop6KSFTHG1TrmiO7BSoGxHZmIvwVv630bZNSp4SpmpsroqitkmlLTTg2jTU7Lxz5bAX2wgyzK4M9pqh06NI0cYWWFdPklDbkb7pYC25sSe1jgGNTJM8j00U9EJYZZKW0kPlYszQgjzXQBYmY3uN+wsMJc0zGdVnonpaSEh2Qzwqw1gFR5bki1owP9nHyvko5aOMUdBTzTqL1EsULcryT7EhjuPXBNLNlmbRiSajSnWnATRGx6YG5sLm4BJJt64BTApXS0Woyah8pudt/7YPM1U0TyPJJZVsQ0puO1yL3tcjHcGZZdlFXBVxQRNTlWuJk6oBYdwN8HtRtmmUTZ3SVUaKZC8dPTwqEUC9l5BFx7d8AgfM6jWbVMwsR/wAxv88VPVSTgM9S5IuPM5xoJ63JnhmklgIaNyGSJg+j6nVsfbAUT5NUoJY4HKHgqwsf/lgCPDS5S1HJSZtVlozVCU6JP4RUC5F/Ulbbc+X7bFkOYxZXFQUy0IqDpVmgChYQjHSn+K/29d8edVxoi5WnJLyuVLhS1/QWY9uxw9fxhLR5xlytQvNUZeAsvS86v5FW6WPlut9rbau+AniKkqBn0ENW/wASgUFYR5n3Nyo08Dfcmw3xZM1ZnGYUUmXn/jkLMscsiKI+nvxuSBb3G43w8o5qJqjMcwhpZFmrJWhhksdPTsAtw1wvBB2tscLlNPnCuaCn6VHQrJorXj1OxLbhdwqryAxvex2wCUQ5n4ips3qZKtIVp59b08S+V5RsNJ/9IH2B+jLKMyrs8FRlrQU0lcWLyVM626Ue1jvupJuLj0Hpi3LsijfKWnqKZaosxWmhgkjMaAAk6dRG1gbtuSb7YO8KNTQNQ0SN0ZKgvKirKQ7HnSCOQAP0O3OAy+XijpvE9BT1krZesDkdR5vmNrXQlQAh4G3Bw4jqcvNVWV1bLTmpXQ1HrsGlIb5r7arm3f3AtbD7OBRiV6idUqJZg1MIeWZE3NwP5mt/3xMs8IUMFAtDUVBmr1iV5leQu1OCLaAt/Ukn6YBC2eZg9TOfh45qrMInUhZzpp4w1ydRsdNi1+PXBlRV5lJPmsdBCss8kUcDUxYl4VW9mYmwtZ+O+wvscAeG6WSj8Uwy1bq2WxFw0r8EFdQFr86wt/vg7xL4lky2reajWORqpOm0jO8jKotpFySAb6zb6HABZQGzKegy2jBWDKGQxals0zl7lWF7KTY3tcEgnscamGeoGapTVLtBMOtM8o/iJIAVsqMeWHJ7jT2vjCeC85jovFkU88TyCZ+n5CfKWNtVuCLnGt/aJltXJSQmpKrEaxVVjIWK3UqOfW3b0wCmXNqHMKqslqurFPBCPh5g4BMuti0iEcn5NKknYYszVlqMupvEkFQJapJ7SaG3QNEt30+uxB/0wVT5LH4RD1GZCmmppYxG5YFjETwSpBFri3O18YbMp1izB3gBENUqzwkn/luLrf3wG+zCOlyLNKJayZg1TOWmrHIVwSpuGPJTi3A2B9MVZdP16+pooOhVVLK0krmYNTgXupuQdxe3HP0x57mWYZhVyI9VVyTlU6aByPKm22w37bm5xdluZ1lBVtLl0pWaRWR9a31qR5rj7X+2AfxyIyTxVcumSGnkhnub2Yvt9t7/AEviqprYcwrZMyr466gpJogkMlMfK0yje5Ngw5tb6Yy4d3quvLIW1MXdnO773ucMc3zirqspoMraBEpqRAdaixkA4J2/W++Af51lFZLkNPmVBVXEsMCmlpbh3FgoY22G7cdvfGbzKgqMklWlqTEs7xlpEhmJZVIsA2mw97b3+mOoPEeZUtD8HR1IiiRiVLAF07lVJvYEi/H0w1pZPDslfNJmCZjUmWIOKmpmNy420nSB2HuBv7YCjw74rgybJq6mFKyyylTG0ZKdQAAdN7EE9z3+Zve+diqamnV+mlkk8pcrcEjsPQ/541eT+GF8SQ1lfTJBQUKOREZg0hYgDhVK24/M8HCvIsgq88r6unMsVEuX+SWR28rNva1+5t+QubYCukp3lpxWVRRo4nsXnW8cm+nTvzub98a39n2TwZzV6JbzJTTdRwkapHEt7qo0ne9j68n03yud0Ne1PQ5TRJJNHTRE1TRsNCszszat/wCUkbelselfsPgU+F56/QA9TVMoPfQgCgfnqP3wGbnrlSDOcro5QJYKidmWYIF0hmPlLbAalC2Y2syntbGJqvDeZ1cxfLoJZKcABWSNJPzZGIJvfGp8M1McmfZ28yR9QVQlBlXUGuZLbG17Mb8+mBvE3iBEzNyXaOS5DoIunax2vYm+1vTAZ12aCrSYG7rIGAPFwb4OL19RNJnYLokMgTqawCu1tI9fKfywsnOlzYX3N/pj51GHlJsAb2PBNvTAbKaSfNYI6amVYzcRAW8qr6/T2w5rqKnShMEWXRzxKwsCFLOw21adzhb4Qj0wGpa0ZeNkQht733I+gB/PDTMJDLlvWjuAEVwi7AcE/XvgApYquSj+CpqmjST4ca4520x77b+jc32I2HODMrNf4boDXVslJJLTw9OkWMiRF23OogMSTbviU+aSxor/ADQzWGntqJt/lijNp3qGenmSOTpQLKyHgtyQbdtsBxV1WR0EuW5pNllbNVJKZylTN5SbltQUiw85uLem/GFtA1TXPW1NKapquscmUx7CxYkAn2sP1wuoMqzTPZZZ6HL3lhuQqhgI09AWcji3r2xpMg8Q0nh6FMvzShkpq2IluskSSkKzX1agb7W07cgeuAT+E6CizV5KasNU1XHMxQq3k0WGpW9G1f8A2GOK6myVKOpy+lib4+aWNxIVJ6YXnzDY3DHbjb1ONP8AtIOUVtPR1eXSU00srFnEDC7ArszW+lr++MXkdPDWZnHDUVBiWRwjPI22n/DqPF+L++ACejjir1McUjxXF4pSLsAdxsb78ffG08UftAbNMoeiOXfD1IkjkUsbiNlcMDY2N9gLfX1xp828J5HAkKrSTO8LL0x1lUGxB/D5id7cE+2MnnkNNXeI46LKqSnmkVX6hSQSkW3Ni5CjZW59uL4AHxN41OfUnRSnaBnbVUNoQqfYMN+3oD74WZvCJYKSqBKwLllM8ZZDaQ2AKqbWuL3PphhX5RNSqtfnMTnLknQSQqYxIUJG112uQe3b7YN8UA5xHFUZZl8cOWwyLS0UMaMXkGm52Fgoso9eO1twxs58qaTqJcDHVetJC8D0E88qlF6rSoFKueQtjuN8W57lNVRUiGSBxqIOhrN29Rjmlq6NcmrKOehhqKiVo5aeqI80FiNYvfut/ud74DjI56WnziiqsxEj0cTjqxgfNYeX7A2JHcA41GcV2UeIZKpZc1ML0tMzU8kg1CVyB5Plv2JNhfi3cYxcTGSZle1h3PAF+/5Y+VAMaFbggH89zv8ApgGuY0FHBBS1OWVks0MhEcsjKARNpFwBa/Dc8e5xVl0IzbOYqTriAGQpdzsLAm3P09BcjjCmlmkFTAoe0Jkuy32J23/p+WDaWeWGaolWNWKu9mA4uoG//u/pgNQmVHw/UT/CZxplmiKTdC1hZrbjjsd+2/qMC5HmdTkHx1NTlqsVpUKL2Os7Aj1vqA+2FyOrJLUSPJLPLYOHZmOkDy88Wu3pi1RJGKN0OmounmLWs1xbftbbANs2NbQVmaRVUXTrJekCXKhGHe33LY9T/ZlRGh8E5fGANUgeUgdizE48Gq8zmq6pnzRmZeo4RtRa/e/3uMazwd41q8jo66iiLyUy00lRTAhSsJVWZvrxsP6c4BNQV6ZRmGbVrJG7MrIiPvqdnFhY8jYk4z0rU9+tUanlmJZhC2jRubAjTb327EYtrauWtklralY1mnkeRtKhQCx1HbtgBwgIst9vwg4BxJUTxNIsM08ayXEixyleoPQ25H1xSORYX43wSwjBIKENc3PP/bHCxauB9AMAZTZlNR9BFVXWFmYKxNjqFjexxpMjzGOSiqrqVjjuQpa5FwWI+lwcZGVNEhU3BG1iMbLw7k8seWOAaeWWvFo0D9rE7t279sAqhzOZaYxg2S/yYMyLMTVZ5apUOHiZW/msO4x3mWUVFFSpNUZNNAH3Nl12+uwwvpqBhO5WnqEZRfUW0AXAsNvrgNC0OZVFfUy0709Hl+oqS4/gkW2UBRdmtubAW7kdxPFOV1aZXDUQSLVUERIeVOY3Yi4NwDp4t2/vt8my2srPDuSmilhVFWQ1LNyfNwPuNz7YaZlR00sH7t0RFHTptGrEsxYb32t3vf6YDxuC5y6NmYEBNt8McgyzK2i+IrZlll03+ERlFv8Aqufa9tvvj0Sk/Z1lS0qpXTVE82xd0bQCR2AA4xmfGvgyHJVfMaNgaN2tKGHmhJ7g9weLepwFklXLmUtPG2ZmP4VWMhRuncjgF735Pb0vbCSnyaSlzmlr8lrZjIrlmIAYpcd2G1ub3GKcpySqzlGkgpah4r/LEh0g/wAzcFrc/bDbJ6eXKo6igjo5nnlnWzswiCi247+nPvgCM7SrzaZf3gySUiOxaJyxZvI1iAfk3HG53G+EfViyymjnyb95FkUoadoGuFKngldmDad9+MH5p8ZI1YzSmnaC3TWKoDljqC6vKONjthBVp4hiimmd68JCQJTJCQY9ri4IuB78YCZN4reLPo/31CW6oKRioQBVYkWOnTe5IAv2vjXeB8gyjOKrO83zWjFVprGjiRVZoyoCsSAPmOpj22twL4y3hrI6nxf8RS1VeNcbLIkklx07Hdud9rbcn2FzjWvBT+AstkpMsGZZxXVX8SYRh+nGBYElEvpva2++3O2AX+NfDeS0ldFNQ0EsEZDK8SAhJWFiLD23vb79sJMpocmnzCrkzGGamiVlFPEgu8rG5IBYEgC3C78bi4vKjxbHV58RmFPHJRzDpy08jFlDEjzXZrggjtb09cOvD1ZUDxHFNR0LrlYZg3w11S7EWcsp7WHfcE+tsAoqvDQNfTLLHVU6So0iJKpDSBRwA12H2tximWnWnOmKNYgo4j2D+59T7nfG28RVFTXdSjo49NQwdTONcyRsTblrEHcccfoPMKr98U0qU4r45LnzEyJKq72IJZTY7f0wBjKXdVjCArcltVtP+/b2wVkuZV2W1ry0IiZjDIjSyrqstjdhx5rgDfi+K8mT/h6hWZpG0qDP+JiNVwPQXA4sMUeZ5phqdAVZdm3N/XAKs2idAjS6ZCzEsbeU7YGy+paGllCQsyyQywNbZFDoRz6i97YbZrA8VEiFw7hr67c/b6d8BZXK0WTT0em0bV3U4teyAc+mAe+FfD+W1eWTZrn9a1LQQcRRNaRwOdRsdK7fX0t3yecVlM2YzvlySpSM5MSubsF7XOCaiISQdNmZhqum/lG3p/fAksCA8X+uAb6N2PucE0CDrq+nUqedgPQYqHzsCdgTxhhSNNMkcU7lqWMH0uvp+tsBzUtaImw8931Hv3/Le2G+RVlRQ0kEjBW6UwkhjcE6Rfj898V5ZRpJH8RUC6qNKKe5x9qp01XFw1rXtgNtH4uXMIlp4GhpKiR7PHUN5SOfK1rfmBjI5/mOZGqkarqqZiCCUgAAAHy7j+uFMs6iNCyPrBuGja2/rimepmrKjrTyM8smzOxuT9cBtvBHjCmoWly+uZkpHe8c1r9Mnm/8p9fb3w5n8R0eU1Znq6vL55HukCUZMh9mYX7347Y8qEkkEqmNtDIdSuBv+eN94X8OpR5bS1+YQxtVyv1Kb+MTojK8strX79+cBpckerr6CGuzKqSWpqnYxwzOY0jQXvpUcnbk/nhZmeaPNS5xFVy08lN0CI4up1F1qTf6dtsDZhnhy+nnpetCjSqbJJTtJcHkqf8AY9sZdqmeClpzVqFjqGklUhrjSD6djftgNNlfjagqqJcuMDUzN5NLAlWPfcEnm/p6dsD1zfF5pNNT1UVDEGRVjpSjNIE778fYdsYuszGWokkcFlMnzOPmbfucG5PUqsMMcQl6yk6gqbMT74B1LTUNNWpPFIEkVv4jSzag62udYB4PHGND4nzw1GVPSPRkCdfPLF/EBX1BUHtbm22PPcxkkp6kmVX1gXsB735wPk+bz0czjyGmk3cFRc/TAaXw3l0dbU6pKLpUNNKHROm6mSTSBuWJJUC/1vjU5pm0lMSSxDckDGVynPauClqPhoY3QyAqG8t277/TCnMM3qpqiL45XEakmQhdm3JUC3bjAaTMZYs2yfMIDBSAugVJXUCS7Bh5TY+YWvhxS06yUqUZMixwlB/DYpbSFIAI4322x5rBnEkE8cqrrRJFcp3NuQPS4vjd1WbLBknxyaOpLF1UswYb2sbn6rgEWfZ0k71FJTRosAezleZSO5/L9MZ90Ro7m4I2FsdZZl0soaaskGlzdIxszj3ODaijgACwXWQDVyTfAAUtSKKKSEqSJG1E33GJRrqlfTwAb3xVUQyRi8jBlc+W3I+v6Y7oXMcx1Ei6+l74AjMYLxKAbXB7e2EbRlUjvcjc/rh/mc4DUzE8SHV6EWwrlQiVltYA7fT/AGcAAy2SxY7dvbHBKWXUN7dxgmaL02viqRNNgbceuAb0cSPVEMDbUeCRh1UwxxZYWQWOsDk4mJgPkhKUKBdgFtt9MKKxjvucTEwHC7Ivvzj4P/GX7YmJgO2Gqd1bgD+xxvckdmyNVY3CM4X2txj5iYDOZgzao7km9ycKatiVe5/EP6HExMACSQbDi2NhkFPE/hmer0aaiGN9EiHSfntvbn74mJgAKFRV1lCaomXVLY6yTfcYC8VxJB4ikp4V0wrbSg4F9zb74mJgD6T+HQ0yx+UEXIHfAGYVUyMyq+wGwIBxMTAJq42UuNmK39vyw0zKRh4Jy0hjfzrf2DkD+mJiYApdhFb8MII9jbHCyOGU6jcx74mJgFcsjvWEMxI3H6YvovPVoG3GJiYC3NVGqAW21/5YWZi7NVRISdOl2t77f/kfliYmA5hAG4ve3rgGonkATcd/wjExM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HMAzQMBIgACEQEDEQH/xAAbAAACAwEBAQAAAAAAAAAAAAAEBQADBgIHAf/EAD8QAAIBAgUCBAQDBgQEBwAAAAECAwQRAAUSITETQQYiUWEUMnGBQpGhBxUjYrHBUtHh8CRDcvEzRIKSorLS/8QAFAEBAAAAAAAAAAAAAAAAAAAAAP/EABQRAQAAAAAAAAAAAAAAAAAAAAD/2gAMAwEAAhEDEQA/APTFG2O1Atit20aQf8VvtjuSVIl1Mdr2GA7AxCQBgZ66JbAb34xRV1jCEsqMEBHmt3vxgJVxCWYM2sm11vwMDSxgxm258wUX2Bx2ZFcIZFKk3JBufXfEKrIhINr8Hf7bYBLmlbmNK0C0ENPPqgMr3BXQAQP8Q7kYFkqM5qlCvlUaqhEilVfkbXO+/wDniZrW1uWJlk4RPiJEmiZSNQI1oQLe4Aw2pEn0NI+YTwsiuqq8IAWzkE21AX8gPsG98Aqnz7OjTMTka9PjUA/r9PUYZLUSTZbTNUaY2njV9I1HTcA24xm84lqYqSmiFek8ldMsJBhAIUi17An1Pfth7mdXDBlwgQrqCqosuxsbbYBjG8UtPUaV1uqW1BSLC3uMNUVypPS0np2Oo8XFrYz+U1qS0s0URKqgVH7agVb1+mD+prCvLIWLRndjf8BO179/64BiXXqeeVLg32A5G364ReJ86p8nNHIBI6tNdo7ldSaSO/qf6YLWpBdNJYBZovLfjy77emEeaUVFLW0c9VCrP5mmeQk9KCNJJDZe1za/rf2GAaReLsnk2SSOEE3u8b3HHopH64FavoJxKFqYzq0fi7gjgHCNsoyzoouZQPTNHRw1DPDOC8zFQZAI7ki1wAdI3K83wtrMry2gjDV9TmEbpTRyTpCqtokeQoEBIsdlcnftzxgNwk8Z6wSVGLHTcMDqsCP9/XF1PVxLUxu0iRqIyoJ23t/pjzCKk+JTMaigrZHo6FNSSyRlTLxYAdjbc/b1xZPS5jR5LHma1s+gxxv09DjZyQAGOzHy3t6EYD0J62B6OGmikDzGbUEW57nBb0ks88UscTiO5YlrCwI9L481no86hzClpGqtJqiohaTy6mKg2C82BOm9rEjBHxuejNKqgq84MYooJJqiSzOqBFBYWG5IvbbvfAbmuSOJ5EZgNWklySLhVYjvxff++AojlosJmiC3IJdjuPLci5Nr7/lx2xjZqLN/iczEM0EpoKVamSQwAF1ZNYAFrk2ubfynB9B4fzqtgOmopY2Bju3TALB41cWFu2sXN+TgHsOZ5RRVhlV1EK0vSB0AXe9/bfa98UR+LacyCVSRHHK/kF21jTpQbDbc8ewxkIstra7Oocsjq4Jp3OlnQjprtdvN3A33G2xti+n/AHXRiWDMqnMIqkTSLJTwUqsFIa1tTc8DtgL5M3gatqWickuxGlvLsbltiLk/5Y+VHiioaZmKxkEmwUWA3J7m/fv6Ypky+MyxS0tB4jnSM6kWemW35grt9sVGizE2AyKqsBtZIYx+RbAeryy63ttYj1xTq1Rhgtx6k4z377nVnWemZoytraLarjtg2lzUhTHUosJ06rgH2tt98A7gRWUfKNyTtzzjqVh8HGpa48hG+53vhd8fSoFjaUFtyUsTt6/0/PA7ZvT/ALvZUCCREDBmXfb39PfAH10hEiqpFyvF+cVCRzG9lsw3/wBjCR6wu8nVZVb5TuWt3I39sDLUy6gVnQRkn5VUX4t+t8AdmslF0KCWriaVQ4REBIOtrW3DbcWvhhTUeX07TRjJtILtYySXupX/AKjuTcfY4zudzdfKZYDMpIGtUBB1aG2H12xzS53XCSOoNWQ8pJZWRSSxGx3HPtgB0jyyDM6TqZcaInWVd3BVj0mI/Eb8345GGdfUQzUsSxDzAG7aSFN29bYxdDmWYVVfRdSc1DwyCREbTa+w/oLYLzKtrGZ9bRw6ALrbTc7X2Bt64DW5Y4j1ogkJIUbRX3F7kkkWG/vi+kap+DBqZklcxgqItK/h/wCo3J9dsJcvq4zNSq0vlHTTdiAfMDz777Hm2Kpqk1dIgeoihUlVJE2nSVBuPrbQbe5wDmjizAVwkWKrUvYMfil1KPZAD+V8AeJs0Smapo2ppfiJoGg6shBurMmo777hbC/qcc0TZUuZrLLVqGSE2ZZLiQGcsV+wseR39BjP5vBrmHQYSIpclk3F2ck74Bzl2dRReIszzuKhmlgmVo4l6F9LlkMQYjb8A2v6Wwwp6zKpo1pM3aMXWkWQVqSxsyora2XSLk6nNr7d8KcirKuioqVI8vlqkSt6sPTmN2ksCVKggNsoIuDaxwbReIKqkigVsnq5t+pDKX1SFWm6rWstrGyjbYBe2AFoczy+GOny0wQGllpKhZal2cdN5la6+h+WNdwdxtjiRcvzLI6A1M9Mk0OXQRgx1oZlkuAyNCB5QASdVx6WOC484ijyz4WryGuNOOs9pzsI5GBFmtewAO/f+iLP8ygzBR04Zo5kqZWAaNQixuxZV5uCPy3OAMzmugzTxLS5hHVrBDLVrHKjvborG9g4J4Rkse1jqwGMyaWp8T1jVYWaop50pkaYedpZABYd7KSfoMEUOe5XT/CK1BIUhgVWRYIGXqAjUwLKSdYDKS3AbYbY7XNcgihgQ5YxRRpLNTRkEHdvmJJ4G/I33FsA0ObZbRZ3TRQVVJU09ROEmqDU3FPGkKwJuGtyZW81+fe+GUHiPLKCmeSGpop/hqCELAKpWM0oQhlAHpojH54yL53l9NRtBl1HFqSCOMfFUqO0jBiC7GxsSu5G25sOMLM0qqaaPL2ppZXmSkSKpDRhR1ByRbm9zv6Ae+AeQzUPh6Ss+D6Fa0k7RRDW+mOmSzjzLbdjpHPCG/pg4+JRPWkRQwB5JG/8obje5J83bGQjSQF9SMupCF23N9vrg+ipi1ZTyRdRVXR1NY31Hkjbi9vtgGVT4mmikYyFA97XWFTxtwSfbFTZpVuT1ZekFNlHw6G/rwMKKqOAZhJLJGGiV7tFKzL1fUArva/f0thplLQTQvIIljXUFCCQtaygcnf3++A19Q0UNY0sVISEVHKrUaZFUAk2W4/Li19xe2CJ5o2iqoSskYhiVzIQx2a9hYWI4N+2MHBnuZCd8w6YCip6nUjT5GICm17ji4F/U87Y1mZy1s9A1bRzNImaBUSnkSxsTtdyfrf0vgHc2XwCKKaqjMzLH5SYhZzc6fQ7gm2/bFMcVA85iZoDaNFZrrv8zDcdrAAkf64FrKhEy+WkoKr4eSKSnjidh5gzeXcbXtv23/Ui5jmtT4fqqCJ4FqKl0j1zsLqSh07KpvYjsf7nAXZhSUlGziGOd1lsJWjUObM1lFmIvuOwJFt8A1eU18ppluhpYJbMrsRdL7knTsdITYX5B4vYrN5sthrZ6vNfj6qCGoFPUSO5URgDUoMdh3KsbX2Pa4wFnuc1JraYUUbpNQRtMetGRrj5UEngkXtc7WFzzgF1VH8GxrGr4QZoGMCsDdlAIJBIsLMLeuxw/o6XUkhj6KtP03YzxauiGHmNyNr+a2BPFFTNHFHBl9PRzUebJIkVLoIYM2m7G2zfLxbvz6VSVFXmcNPKyxTVEFQ0UsBSzBUXSJHIPILC1rfh5JwDg06V+X5ZmeYzxh6UNTs8kZs6m93cG1rAXt9++MrnWX0dP/DoJVnjZ2RJEIIkkLbgWFrnYWvzhzmWUQUmSB8zknrpZqYCkpkkYvDxuL7CwI7EC1iDbC6paupsryFZaaQ/BsXkhVLaEVrhieCfy7cb4BdWVUlDmEYSciJTG5hJKspRLWI7HzN3w4oKRK/LjVgUiUIOiWFVbrF7KpYMNgSxU2sTpNxvbBCRZSKKrzWKoWJKzqHpOuqQWY6SdV7bqL+uoC4wxzGgqJsnNNltooWVnReobEDdhZb3LM2+31ttgM9ntBFRasviozJUwBtUsTO38PVsWB431duO+B/gqiij+HqFaKUayUJ4Fx+mHMvhmmakoBX1UyVVQUijCFVMcjuN5Dy7Xffft98VZhlaL4lalNS7RtUMliqXJWJJCfIBZbE7C3bk3wA+Tw1kgqfhqz4UU69cur6SXAsLfzWLfa+CaCSWoykSR5vIlRT/ABMdNGVCaysSFQGAsB5rG/23wRLlCdRlkhLdKTzDqnZgB2FxwR3wKmWTS01bFCEd0OiPqp1CttJbzc7i44tgOP3RUUlTHSUmdwqtRHp2iUhoVDFT+vt83exxUY84qJOs1fQzzKuthKI/mdNDC458qgH7/XHUCU9HNpqIqedCilR8OoMajVrJP4rEKL4AeGjrpulQU38ONwxZd9Q5K29v7+2AKrKXNpjJl8lRROy00i6Om6/wkKHXxbVqQC53Hm4G4C8LNVSGop6KSFTHG1TrmiO7BSoGxHZmIvwVv630bZNSp4SpmpsroqitkmlLTTg2jTU7Lxz5bAX2wgyzK4M9pqh06NI0cYWWFdPklDbkb7pYC25sSe1jgGNTJM8j00U9EJYZZKW0kPlYszQgjzXQBYmY3uN+wsMJc0zGdVnonpaSEh2Qzwqw1gFR5bki1owP9nHyvko5aOMUdBTzTqL1EsULcryT7EhjuPXBNLNlmbRiSajSnWnATRGx6YG5sLm4BJJt64BTApXS0Woyah8pudt/7YPM1U0TyPJJZVsQ0puO1yL3tcjHcGZZdlFXBVxQRNTlWuJk6oBYdwN8HtRtmmUTZ3SVUaKZC8dPTwqEUC9l5BFx7d8AgfM6jWbVMwsR/wAxv88VPVSTgM9S5IuPM5xoJ63JnhmklgIaNyGSJg+j6nVsfbAUT5NUoJY4HKHgqwsf/lgCPDS5S1HJSZtVlozVCU6JP4RUC5F/Ulbbc+X7bFkOYxZXFQUy0IqDpVmgChYQjHSn+K/29d8edVxoi5WnJLyuVLhS1/QWY9uxw9fxhLR5xlytQvNUZeAsvS86v5FW6WPlut9rbau+AniKkqBn0ENW/wASgUFYR5n3Nyo08Dfcmw3xZM1ZnGYUUmXn/jkLMscsiKI+nvxuSBb3G43w8o5qJqjMcwhpZFmrJWhhksdPTsAtw1wvBB2tscLlNPnCuaCn6VHQrJorXj1OxLbhdwqryAxvex2wCUQ5n4ips3qZKtIVp59b08S+V5RsNJ/9IH2B+jLKMyrs8FRlrQU0lcWLyVM626Ue1jvupJuLj0Hpi3LsijfKWnqKZaosxWmhgkjMaAAk6dRG1gbtuSb7YO8KNTQNQ0SN0ZKgvKirKQ7HnSCOQAP0O3OAy+XijpvE9BT1krZesDkdR5vmNrXQlQAh4G3Bw4jqcvNVWV1bLTmpXQ1HrsGlIb5r7arm3f3AtbD7OBRiV6idUqJZg1MIeWZE3NwP5mt/3xMs8IUMFAtDUVBmr1iV5leQu1OCLaAt/Ukn6YBC2eZg9TOfh45qrMInUhZzpp4w1ydRsdNi1+PXBlRV5lJPmsdBCss8kUcDUxYl4VW9mYmwtZ+O+wvscAeG6WSj8Uwy1bq2WxFw0r8EFdQFr86wt/vg7xL4lky2reajWORqpOm0jO8jKotpFySAb6zb6HABZQGzKegy2jBWDKGQxals0zl7lWF7KTY3tcEgnscamGeoGapTVLtBMOtM8o/iJIAVsqMeWHJ7jT2vjCeC85jovFkU88TyCZ+n5CfKWNtVuCLnGt/aJltXJSQmpKrEaxVVjIWK3UqOfW3b0wCmXNqHMKqslqurFPBCPh5g4BMuti0iEcn5NKknYYszVlqMupvEkFQJapJ7SaG3QNEt30+uxB/0wVT5LH4RD1GZCmmppYxG5YFjETwSpBFri3O18YbMp1izB3gBENUqzwkn/luLrf3wG+zCOlyLNKJayZg1TOWmrHIVwSpuGPJTi3A2B9MVZdP16+pooOhVVLK0krmYNTgXupuQdxe3HP0x57mWYZhVyI9VVyTlU6aByPKm22w37bm5xdluZ1lBVtLl0pWaRWR9a31qR5rj7X+2AfxyIyTxVcumSGnkhnub2Yvt9t7/AEviqprYcwrZMyr466gpJogkMlMfK0yje5Ngw5tb6Yy4d3quvLIW1MXdnO773ucMc3zirqspoMraBEpqRAdaixkA4J2/W++Af51lFZLkNPmVBVXEsMCmlpbh3FgoY22G7cdvfGbzKgqMklWlqTEs7xlpEhmJZVIsA2mw97b3+mOoPEeZUtD8HR1IiiRiVLAF07lVJvYEi/H0w1pZPDslfNJmCZjUmWIOKmpmNy420nSB2HuBv7YCjw74rgybJq6mFKyyylTG0ZKdQAAdN7EE9z3+Zve+diqamnV+mlkk8pcrcEjsPQ/541eT+GF8SQ1lfTJBQUKOREZg0hYgDhVK24/M8HCvIsgq88r6unMsVEuX+SWR28rNva1+5t+QubYCukp3lpxWVRRo4nsXnW8cm+nTvzub98a39n2TwZzV6JbzJTTdRwkapHEt7qo0ne9j68n03yud0Ne1PQ5TRJJNHTRE1TRsNCszszat/wCUkbelselfsPgU+F56/QA9TVMoPfQgCgfnqP3wGbnrlSDOcro5QJYKidmWYIF0hmPlLbAalC2Y2syntbGJqvDeZ1cxfLoJZKcABWSNJPzZGIJvfGp8M1McmfZ28yR9QVQlBlXUGuZLbG17Mb8+mBvE3iBEzNyXaOS5DoIunax2vYm+1vTAZ12aCrSYG7rIGAPFwb4OL19RNJnYLokMgTqawCu1tI9fKfywsnOlzYX3N/pj51GHlJsAb2PBNvTAbKaSfNYI6amVYzcRAW8qr6/T2w5rqKnShMEWXRzxKwsCFLOw21adzhb4Qj0wGpa0ZeNkQht733I+gB/PDTMJDLlvWjuAEVwi7AcE/XvgApYquSj+CpqmjST4ca4520x77b+jc32I2HODMrNf4boDXVslJJLTw9OkWMiRF23OogMSTbviU+aSxor/ADQzWGntqJt/lijNp3qGenmSOTpQLKyHgtyQbdtsBxV1WR0EuW5pNllbNVJKZylTN5SbltQUiw85uLem/GFtA1TXPW1NKapquscmUx7CxYkAn2sP1wuoMqzTPZZZ6HL3lhuQqhgI09AWcji3r2xpMg8Q0nh6FMvzShkpq2IluskSSkKzX1agb7W07cgeuAT+E6CizV5KasNU1XHMxQq3k0WGpW9G1f8A2GOK6myVKOpy+lib4+aWNxIVJ6YXnzDY3DHbjb1ONP8AtIOUVtPR1eXSU00srFnEDC7ArszW+lr++MXkdPDWZnHDUVBiWRwjPI22n/DqPF+L++ACejjir1McUjxXF4pSLsAdxsb78ffG08UftAbNMoeiOXfD1IkjkUsbiNlcMDY2N9gLfX1xp828J5HAkKrSTO8LL0x1lUGxB/D5id7cE+2MnnkNNXeI46LKqSnmkVX6hSQSkW3Ni5CjZW59uL4AHxN41OfUnRSnaBnbVUNoQqfYMN+3oD74WZvCJYKSqBKwLllM8ZZDaQ2AKqbWuL3PphhX5RNSqtfnMTnLknQSQqYxIUJG112uQe3b7YN8UA5xHFUZZl8cOWwyLS0UMaMXkGm52Fgoso9eO1twxs58qaTqJcDHVetJC8D0E88qlF6rSoFKueQtjuN8W57lNVRUiGSBxqIOhrN29Rjmlq6NcmrKOehhqKiVo5aeqI80FiNYvfut/ud74DjI56WnziiqsxEj0cTjqxgfNYeX7A2JHcA41GcV2UeIZKpZc1ML0tMzU8kg1CVyB5Plv2JNhfi3cYxcTGSZle1h3PAF+/5Y+VAMaFbggH89zv8ApgGuY0FHBBS1OWVks0MhEcsjKARNpFwBa/Dc8e5xVl0IzbOYqTriAGQpdzsLAm3P09BcjjCmlmkFTAoe0Jkuy32J23/p+WDaWeWGaolWNWKu9mA4uoG//u/pgNQmVHw/UT/CZxplmiKTdC1hZrbjjsd+2/qMC5HmdTkHx1NTlqsVpUKL2Os7Aj1vqA+2FyOrJLUSPJLPLYOHZmOkDy88Wu3pi1RJGKN0OmounmLWs1xbftbbANs2NbQVmaRVUXTrJekCXKhGHe33LY9T/ZlRGh8E5fGANUgeUgdizE48Gq8zmq6pnzRmZeo4RtRa/e/3uMazwd41q8jo66iiLyUy00lRTAhSsJVWZvrxsP6c4BNQV6ZRmGbVrJG7MrIiPvqdnFhY8jYk4z0rU9+tUanlmJZhC2jRubAjTb327EYtrauWtklralY1mnkeRtKhQCx1HbtgBwgIst9vwg4BxJUTxNIsM08ayXEixyleoPQ25H1xSORYX43wSwjBIKENc3PP/bHCxauB9AMAZTZlNR9BFVXWFmYKxNjqFjexxpMjzGOSiqrqVjjuQpa5FwWI+lwcZGVNEhU3BG1iMbLw7k8seWOAaeWWvFo0D9rE7t279sAqhzOZaYxg2S/yYMyLMTVZ5apUOHiZW/msO4x3mWUVFFSpNUZNNAH3Nl12+uwwvpqBhO5WnqEZRfUW0AXAsNvrgNC0OZVFfUy0709Hl+oqS4/gkW2UBRdmtubAW7kdxPFOV1aZXDUQSLVUERIeVOY3Yi4NwDp4t2/vt8my2srPDuSmilhVFWQ1LNyfNwPuNz7YaZlR00sH7t0RFHTptGrEsxYb32t3vf6YDxuC5y6NmYEBNt8McgyzK2i+IrZlll03+ERlFv8Aqufa9tvvj0Sk/Z1lS0qpXTVE82xd0bQCR2AA4xmfGvgyHJVfMaNgaN2tKGHmhJ7g9weLepwFklXLmUtPG2ZmP4VWMhRuncjgF735Pb0vbCSnyaSlzmlr8lrZjIrlmIAYpcd2G1ub3GKcpySqzlGkgpah4r/LEh0g/wAzcFrc/bDbJ6eXKo6igjo5nnlnWzswiCi247+nPvgCM7SrzaZf3gySUiOxaJyxZvI1iAfk3HG53G+EfViyymjnyb95FkUoadoGuFKngldmDad9+MH5p8ZI1YzSmnaC3TWKoDljqC6vKONjthBVp4hiimmd68JCQJTJCQY9ri4IuB78YCZN4reLPo/31CW6oKRioQBVYkWOnTe5IAv2vjXeB8gyjOKrO83zWjFVprGjiRVZoyoCsSAPmOpj22twL4y3hrI6nxf8RS1VeNcbLIkklx07Hdud9rbcn2FzjWvBT+AstkpMsGZZxXVX8SYRh+nGBYElEvpva2++3O2AX+NfDeS0ldFNQ0EsEZDK8SAhJWFiLD23vb79sJMpocmnzCrkzGGamiVlFPEgu8rG5IBYEgC3C78bi4vKjxbHV58RmFPHJRzDpy08jFlDEjzXZrggjtb09cOvD1ZUDxHFNR0LrlYZg3w11S7EWcsp7WHfcE+tsAoqvDQNfTLLHVU6So0iJKpDSBRwA12H2tximWnWnOmKNYgo4j2D+59T7nfG28RVFTXdSjo49NQwdTONcyRsTblrEHcccfoPMKr98U0qU4r45LnzEyJKq72IJZTY7f0wBjKXdVjCArcltVtP+/b2wVkuZV2W1ry0IiZjDIjSyrqstjdhx5rgDfi+K8mT/h6hWZpG0qDP+JiNVwPQXA4sMUeZ5phqdAVZdm3N/XAKs2idAjS6ZCzEsbeU7YGy+paGllCQsyyQywNbZFDoRz6i97YbZrA8VEiFw7hr67c/b6d8BZXK0WTT0em0bV3U4teyAc+mAe+FfD+W1eWTZrn9a1LQQcRRNaRwOdRsdK7fX0t3yecVlM2YzvlySpSM5MSubsF7XOCaiISQdNmZhqum/lG3p/fAksCA8X+uAb6N2PucE0CDrq+nUqedgPQYqHzsCdgTxhhSNNMkcU7lqWMH0uvp+tsBzUtaImw8931Hv3/Le2G+RVlRQ0kEjBW6UwkhjcE6Rfj898V5ZRpJH8RUC6qNKKe5x9qp01XFw1rXtgNtH4uXMIlp4GhpKiR7PHUN5SOfK1rfmBjI5/mOZGqkarqqZiCCUgAAAHy7j+uFMs6iNCyPrBuGja2/rimepmrKjrTyM8smzOxuT9cBtvBHjCmoWly+uZkpHe8c1r9Mnm/8p9fb3w5n8R0eU1Znq6vL55HukCUZMh9mYX7347Y8qEkkEqmNtDIdSuBv+eN94X8OpR5bS1+YQxtVyv1Kb+MTojK8strX79+cBpckerr6CGuzKqSWpqnYxwzOY0jQXvpUcnbk/nhZmeaPNS5xFVy08lN0CI4up1F1qTf6dtsDZhnhy+nnpetCjSqbJJTtJcHkqf8AY9sZdqmeClpzVqFjqGklUhrjSD6djftgNNlfjagqqJcuMDUzN5NLAlWPfcEnm/p6dsD1zfF5pNNT1UVDEGRVjpSjNIE778fYdsYuszGWokkcFlMnzOPmbfucG5PUqsMMcQl6yk6gqbMT74B1LTUNNWpPFIEkVv4jSzag62udYB4PHGND4nzw1GVPSPRkCdfPLF/EBX1BUHtbm22PPcxkkp6kmVX1gXsB735wPk+bz0czjyGmk3cFRc/TAaXw3l0dbU6pKLpUNNKHROm6mSTSBuWJJUC/1vjU5pm0lMSSxDckDGVynPauClqPhoY3QyAqG8t277/TCnMM3qpqiL45XEakmQhdm3JUC3bjAaTMZYs2yfMIDBSAugVJXUCS7Bh5TY+YWvhxS06yUqUZMixwlB/DYpbSFIAI4322x5rBnEkE8cqrrRJFcp3NuQPS4vjd1WbLBknxyaOpLF1UswYb2sbn6rgEWfZ0k71FJTRosAezleZSO5/L9MZ90Ro7m4I2FsdZZl0soaaskGlzdIxszj3ODaijgACwXWQDVyTfAAUtSKKKSEqSJG1E33GJRrqlfTwAb3xVUQyRi8jBlc+W3I+v6Y7oXMcx1Ei6+l74AjMYLxKAbXB7e2EbRlUjvcjc/rh/mc4DUzE8SHV6EWwrlQiVltYA7fT/AGcAAy2SxY7dvbHBKWXUN7dxgmaL02viqRNNgbceuAb0cSPVEMDbUeCRh1UwxxZYWQWOsDk4mJgPkhKUKBdgFtt9MKKxjvucTEwHC7Ivvzj4P/GX7YmJgO2Gqd1bgD+xxvckdmyNVY3CM4X2txj5iYDOZgzao7km9ycKatiVe5/EP6HExMACSQbDi2NhkFPE/hmer0aaiGN9EiHSfntvbn74mJgAKFRV1lCaomXVLY6yTfcYC8VxJB4ikp4V0wrbSg4F9zb74mJgD6T+HQ0yx+UEXIHfAGYVUyMyq+wGwIBxMTAJq42UuNmK39vyw0zKRh4Jy0hjfzrf2DkD+mJiYApdhFb8MII9jbHCyOGU6jcx74mJgFcsjvWEMxI3H6YvovPVoG3GJiYC3NVGqAW21/5YWZi7NVRISdOl2t77f/kfliYmA5hAG4ve3rgGonkATcd/wjExM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372200" y="980727"/>
            <a:ext cx="1944216" cy="15841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AutoShape 4" descr="Картинки по запросу фото Лиза Мейтнер и Отто Га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фото Лиза Мейтнер и Отто Га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ртинки по запросу фото Лиза Мейтнер и Отто Г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1" y="1008314"/>
            <a:ext cx="4163918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9491" y="4618002"/>
            <a:ext cx="338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Лиза Майтнер и Отто </a:t>
            </a:r>
            <a:r>
              <a:rPr lang="ru-RU" b="1" dirty="0" err="1"/>
              <a:t>Ган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внесли </a:t>
            </a:r>
            <a:r>
              <a:rPr lang="ru-RU" b="1" dirty="0"/>
              <a:t>в таблицу протактиний</a:t>
            </a:r>
          </a:p>
        </p:txBody>
      </p:sp>
      <p:pic>
        <p:nvPicPr>
          <p:cNvPr id="2058" name="Picture 10" descr="Картинки по запросу фото таблица менделе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104456" cy="34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Элемент Протактиний — стоковый вектор #210611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62" y="5264333"/>
            <a:ext cx="1633496" cy="13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фото протактин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83" y="4643763"/>
            <a:ext cx="3197738" cy="18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5" y="692696"/>
            <a:ext cx="2088232" cy="3597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61048"/>
            <a:ext cx="8229600" cy="2769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600" b="1" dirty="0" err="1" smtClean="0"/>
              <a:t>Гипотиза</a:t>
            </a:r>
            <a:r>
              <a:rPr lang="ru-RU" sz="2600" b="1" dirty="0" smtClean="0"/>
              <a:t>:</a:t>
            </a:r>
          </a:p>
          <a:p>
            <a:pPr marL="0" indent="0">
              <a:buNone/>
            </a:pPr>
            <a:r>
              <a:rPr lang="ru-RU" sz="2600" dirty="0" smtClean="0"/>
              <a:t>в мире происходило и происходит множество событий влияющих на нашу жизнь прямо или косвенно, независимо от того как давно они произошли.</a:t>
            </a:r>
          </a:p>
          <a:p>
            <a:pPr marL="0" indent="0">
              <a:buNone/>
            </a:pPr>
            <a:r>
              <a:rPr lang="ru-RU" sz="2600" b="1" dirty="0" smtClean="0"/>
              <a:t>Актуальность работы</a:t>
            </a:r>
            <a:r>
              <a:rPr lang="ru-RU" sz="2600" dirty="0"/>
              <a:t>:</a:t>
            </a:r>
            <a:r>
              <a:rPr lang="ru-RU" sz="2600" dirty="0" smtClean="0"/>
              <a:t> </a:t>
            </a:r>
          </a:p>
          <a:p>
            <a:pPr marL="0" indent="0">
              <a:buNone/>
            </a:pPr>
            <a:r>
              <a:rPr lang="ru-RU" sz="2600" dirty="0"/>
              <a:t>п</a:t>
            </a:r>
            <a:r>
              <a:rPr lang="ru-RU" sz="2600" dirty="0" smtClean="0"/>
              <a:t>о </a:t>
            </a:r>
            <a:r>
              <a:rPr lang="ru-RU" sz="2600" dirty="0"/>
              <a:t>мере того как все дальше от нас уходят события Октября 1917 года вопросов становиться не меньше, а все больше и </a:t>
            </a:r>
            <a:r>
              <a:rPr lang="ru-RU" sz="2600" dirty="0" smtClean="0"/>
              <a:t>больше и в них интересно разбираться нам,  живущим в 21 веке.</a:t>
            </a:r>
          </a:p>
          <a:p>
            <a:pPr marL="0" indent="0">
              <a:buNone/>
            </a:pPr>
            <a:endParaRPr lang="ru-RU" sz="2600" dirty="0" smtClean="0"/>
          </a:p>
        </p:txBody>
      </p:sp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2484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 descr="Похожее изображение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648"/>
            <a:ext cx="3096344" cy="350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8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2130425"/>
            <a:ext cx="8808913" cy="57849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20 июля 1917 года была официально  зарегистрирована компания ВМW.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69634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Картинки по запросу фото компания B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фото компания BM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артинки по запросу фото компания B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15" y="160337"/>
            <a:ext cx="7128792" cy="19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nopkastarta.ru/wp-content/uploads/fe9b6be330c133a8a20e837d7e878cc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7" y="2924943"/>
            <a:ext cx="4953815" cy="37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87" y="468039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mwccr.club/assets/i/p25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99" y="2924943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/>
              <a:t>1917 год новое в </a:t>
            </a:r>
            <a:r>
              <a:rPr lang="ru-RU" sz="3100" b="1" dirty="0"/>
              <a:t>культуре.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301208"/>
            <a:ext cx="8856983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200" b="1" dirty="0"/>
              <a:t>В июне прошел показ первого советского документального фильма «Долой десять министров - капиталистов».</a:t>
            </a:r>
          </a:p>
        </p:txBody>
      </p:sp>
      <p:pic>
        <p:nvPicPr>
          <p:cNvPr id="4098" name="Picture 2" descr="Картинки по запросу Фото манифестация  под лозунгом  «Долой десять министров - капиталистов». 1917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9963"/>
            <a:ext cx="4176464" cy="363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Фото манифестация  под лозунгом  «Долой десять министров - капиталистов». 1917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39963"/>
            <a:ext cx="3888432" cy="36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В 1917 году была опубликована сказка Корнея Чуковского «Крокодил».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3457" y="2492896"/>
            <a:ext cx="1885919" cy="338437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Живите вместе с нами</a:t>
            </a:r>
          </a:p>
          <a:p>
            <a:r>
              <a:rPr lang="ru-RU" b="1" dirty="0"/>
              <a:t>И будемте друзьями:</a:t>
            </a:r>
          </a:p>
          <a:p>
            <a:r>
              <a:rPr lang="ru-RU" b="1" dirty="0"/>
              <a:t>Довольно мы сражались </a:t>
            </a:r>
          </a:p>
          <a:p>
            <a:r>
              <a:rPr lang="ru-RU" b="1" dirty="0"/>
              <a:t>И крови пролили!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Мы ружья поломаем,</a:t>
            </a:r>
          </a:p>
          <a:p>
            <a:r>
              <a:rPr lang="ru-RU" b="1" dirty="0"/>
              <a:t>Мы пули закопаем,</a:t>
            </a:r>
          </a:p>
          <a:p>
            <a:r>
              <a:rPr lang="ru-RU" b="1" dirty="0"/>
              <a:t>А вы себе спилите </a:t>
            </a:r>
          </a:p>
          <a:p>
            <a:r>
              <a:rPr lang="ru-RU" b="1" dirty="0"/>
              <a:t>Копыта и рога!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Фото сказка Корнея Чуковского «Крокодил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8" y="620688"/>
            <a:ext cx="3468449" cy="307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9" y="3696727"/>
            <a:ext cx="3437698" cy="245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Фото сказка Корнея Чуковского «Крокодил»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38164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3816424" cy="22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093296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Во многом сказка отражает  реалии времени Первой мировой войны. </a:t>
            </a:r>
            <a:endParaRPr lang="ru-RU" b="1" dirty="0" smtClean="0"/>
          </a:p>
          <a:p>
            <a:pPr algn="ctr"/>
            <a:r>
              <a:rPr lang="ru-RU" b="1" dirty="0" smtClean="0"/>
              <a:t>Там </a:t>
            </a:r>
            <a:r>
              <a:rPr lang="ru-RU" b="1" dirty="0"/>
              <a:t>есть строки, показывающие настроение в обществе и отношение к войне.</a:t>
            </a:r>
          </a:p>
        </p:txBody>
      </p:sp>
    </p:spTree>
    <p:extLst>
      <p:ext uri="{BB962C8B-B14F-4D97-AF65-F5344CB8AC3E}">
        <p14:creationId xmlns:p14="http://schemas.microsoft.com/office/powerpoint/2010/main" val="8943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3024336" cy="64807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Знаменитые люди родившиеся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100 лет назад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7924" y="4077072"/>
            <a:ext cx="1014156" cy="12978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31694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18 апреля 1917 года родился Георгий Вицин </a:t>
            </a:r>
            <a:endParaRPr lang="ru-RU" b="1" dirty="0" smtClean="0"/>
          </a:p>
          <a:p>
            <a:pPr algn="ctr"/>
            <a:r>
              <a:rPr lang="ru-RU" b="1" dirty="0" smtClean="0"/>
              <a:t>театральный </a:t>
            </a:r>
            <a:r>
              <a:rPr lang="ru-RU" b="1" dirty="0"/>
              <a:t>и </a:t>
            </a:r>
            <a:r>
              <a:rPr lang="ru-RU" b="1" dirty="0" smtClean="0"/>
              <a:t>киноактер</a:t>
            </a:r>
          </a:p>
          <a:p>
            <a:pPr algn="ctr"/>
            <a:r>
              <a:rPr lang="ru-RU" b="1" dirty="0" smtClean="0"/>
              <a:t> снялся в 118 фильмах. </a:t>
            </a:r>
            <a:endParaRPr lang="ru-RU" b="1" dirty="0"/>
          </a:p>
        </p:txBody>
      </p:sp>
      <p:pic>
        <p:nvPicPr>
          <p:cNvPr id="6152" name="Picture 8" descr="https://pp.vk.me/c407421/v407421457/968f/HHWLOpDJGZ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96" y="3264053"/>
            <a:ext cx="330090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pp.vk.me/c323417/v323417457/2355/_kEoBEsj7l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232248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Картинки по запросу фото георгия виц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39" y="5026059"/>
            <a:ext cx="2528573" cy="16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Georgiy Vits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2" y="193664"/>
            <a:ext cx="2529285" cy="40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Картинки по запросу фото георгия вици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5461410"/>
            <a:ext cx="2016224" cy="129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52120" y="5046381"/>
            <a:ext cx="3491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</a:t>
            </a:r>
            <a:r>
              <a:rPr lang="ru-RU" b="1" dirty="0" smtClean="0"/>
              <a:t>омедии </a:t>
            </a:r>
            <a:r>
              <a:rPr lang="ru-RU" b="1" dirty="0"/>
              <a:t>Леонида Гайдая «Операция Ы и другие приключения Шурика», «Кавказская пленница или новые приключения Шурика». </a:t>
            </a:r>
          </a:p>
        </p:txBody>
      </p:sp>
      <p:pic>
        <p:nvPicPr>
          <p:cNvPr id="6168" name="Picture 24" descr="https://cdn5.img.ria.ru/images/92040/74/9204074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05546"/>
            <a:ext cx="3762491" cy="24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pp.vk.me/c407421/v407421457/970b/X36wwSLfcQM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04" y="2668483"/>
            <a:ext cx="2327965" cy="23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682" y="2979602"/>
            <a:ext cx="5339019" cy="720078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Легендарные постановки в театре на Таганке  «Доктор Живаго», «Добрый человек из </a:t>
            </a:r>
            <a:r>
              <a:rPr lang="ru-RU" sz="1400" b="1" dirty="0" err="1" smtClean="0"/>
              <a:t>Сезуана</a:t>
            </a:r>
            <a:r>
              <a:rPr lang="ru-RU" sz="1400" b="1" dirty="0" smtClean="0"/>
              <a:t>», «Мастер и Маргарита» и </a:t>
            </a:r>
            <a:r>
              <a:rPr lang="ru-RU" sz="1400" b="1" dirty="0" err="1" smtClean="0"/>
              <a:t>др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016" y="3699680"/>
            <a:ext cx="3129163" cy="146807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30 сентября 1917 года родился </a:t>
            </a:r>
          </a:p>
          <a:p>
            <a:pPr marL="0" indent="0" algn="ctr">
              <a:buNone/>
            </a:pPr>
            <a:r>
              <a:rPr lang="ru-RU" b="1" dirty="0"/>
              <a:t>Юрий Любимов </a:t>
            </a:r>
          </a:p>
          <a:p>
            <a:pPr marL="0" indent="0" algn="ctr">
              <a:buNone/>
            </a:pPr>
            <a:r>
              <a:rPr lang="ru-RU" b="1" dirty="0"/>
              <a:t>театральный режиссер,</a:t>
            </a:r>
          </a:p>
          <a:p>
            <a:pPr marL="0" indent="0" algn="ctr">
              <a:buNone/>
            </a:pPr>
            <a:r>
              <a:rPr lang="ru-RU" b="1" dirty="0"/>
              <a:t> актер и педагог.</a:t>
            </a:r>
          </a:p>
          <a:p>
            <a:endParaRPr lang="ru-RU" dirty="0"/>
          </a:p>
        </p:txBody>
      </p:sp>
      <p:pic>
        <p:nvPicPr>
          <p:cNvPr id="4" name="Picture 20" descr="Картинки по запросу фото юрия любим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3" y="171288"/>
            <a:ext cx="33123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Картинки по запросу фото постановки юрия любим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3106771" cy="28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62400"/>
            <a:ext cx="2332266" cy="15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цена из спектакля Живаг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9585"/>
            <a:ext cx="2528537" cy="264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cdn3.img.ria.ru/images/100148/32/10014832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79585"/>
            <a:ext cx="2520280" cy="26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cdn4.img.ria.ru/images/100484/99/10048499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7"/>
            <a:ext cx="2664296" cy="28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3136"/>
            <a:ext cx="3970784" cy="1584176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19 ноября 1917 года родилась единственная в истории Индии  женщина премьер-министр</a:t>
            </a:r>
            <a:br>
              <a:rPr lang="ru-RU" sz="2700" b="1" dirty="0"/>
            </a:br>
            <a:r>
              <a:rPr lang="ru-RU" sz="2700" b="1" dirty="0"/>
              <a:t> Индира Ганди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700808"/>
            <a:ext cx="40531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Картинки по запросу фото индира ган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2751857" cy="41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емьер-министр Индии Индира Ганди на предвыборном митин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338"/>
            <a:ext cx="5607496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5" y="3573016"/>
            <a:ext cx="5173865" cy="313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509120"/>
            <a:ext cx="1664567" cy="1647056"/>
          </a:xfrm>
        </p:spPr>
        <p:txBody>
          <a:bodyPr>
            <a:normAutofit/>
          </a:bodyPr>
          <a:lstStyle/>
          <a:p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116760" y="1484784"/>
            <a:ext cx="432048" cy="1124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Картинки по запросу фото индира ган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фото индира ган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16775" y="3144577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7 ноября </a:t>
            </a:r>
            <a:r>
              <a:rPr lang="ru-RU" b="1" dirty="0" smtClean="0"/>
              <a:t> 1917 года родился </a:t>
            </a:r>
            <a:r>
              <a:rPr lang="ru-RU" b="1" dirty="0"/>
              <a:t>Иосиф Боярский </a:t>
            </a:r>
            <a:endParaRPr lang="ru-RU" b="1" dirty="0" smtClean="0"/>
          </a:p>
          <a:p>
            <a:pPr algn="ctr"/>
            <a:r>
              <a:rPr lang="ru-RU" b="1" dirty="0" smtClean="0"/>
              <a:t>директор </a:t>
            </a:r>
            <a:r>
              <a:rPr lang="ru-RU" b="1" dirty="0"/>
              <a:t>кукольного объединения союз-мультфильм. </a:t>
            </a:r>
          </a:p>
        </p:txBody>
      </p:sp>
      <p:pic>
        <p:nvPicPr>
          <p:cNvPr id="7176" name="Picture 8" descr="Картинки по запросу фото иосиф бояр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338"/>
            <a:ext cx="3714750" cy="29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Картинки по запросу фото мультфильм Чебурашка иосиф боярски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Картинки по запросу фото мультфильм Чебурашка иосиф боярс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04" y="4575814"/>
            <a:ext cx="2826226" cy="20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Картинки по запросу фото мультфильм Чебурашка иосиф боярск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38775"/>
            <a:ext cx="2976265" cy="25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Картинки по запросу фото мультфильмов  иосифа Боярског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7" y="160338"/>
            <a:ext cx="4825371" cy="36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8" descr="Картинки по запросу фото мультфильма Чебурашка  иосифа Боярског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8" name="Picture 20" descr="Картинки по запросу фото мультфильма Чебурашка  иосифа Боярског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44906"/>
            <a:ext cx="2531447" cy="23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Мы узнали о событиях 100-летней давности.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61248"/>
            <a:ext cx="6804248" cy="10081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/>
              <a:t> </a:t>
            </a:r>
          </a:p>
          <a:p>
            <a:pPr marL="0" indent="0" algn="ctr">
              <a:buNone/>
            </a:pPr>
            <a:r>
              <a:rPr lang="ru-RU" sz="3400" b="1" dirty="0" smtClean="0"/>
              <a:t>Помните</a:t>
            </a:r>
            <a:r>
              <a:rPr lang="ru-RU" sz="3400" b="1" dirty="0"/>
              <a:t>, что каждое из них несло свой урок и </a:t>
            </a:r>
            <a:r>
              <a:rPr lang="ru-RU" sz="3400" b="1" dirty="0" smtClean="0"/>
              <a:t>последствие.   </a:t>
            </a:r>
          </a:p>
          <a:p>
            <a:pPr marL="0" indent="0" algn="ctr">
              <a:buNone/>
            </a:pPr>
            <a:r>
              <a:rPr lang="ru-RU" sz="3400" b="1" dirty="0" smtClean="0"/>
              <a:t>А </a:t>
            </a:r>
            <a:r>
              <a:rPr lang="ru-RU" sz="3400" b="1" dirty="0"/>
              <a:t>каждая человеческая жизнь это тоже история, </a:t>
            </a:r>
            <a:endParaRPr lang="ru-RU" sz="3400" b="1" dirty="0" smtClean="0"/>
          </a:p>
          <a:p>
            <a:pPr marL="0" indent="0" algn="ctr">
              <a:buNone/>
            </a:pPr>
            <a:r>
              <a:rPr lang="ru-RU" sz="3400" b="1" dirty="0" smtClean="0"/>
              <a:t>зная </a:t>
            </a:r>
            <a:r>
              <a:rPr lang="ru-RU" sz="3400" b="1" dirty="0"/>
              <a:t>которую можно избежать собственных ошибок</a:t>
            </a:r>
            <a:r>
              <a:rPr lang="ru-RU" sz="3400" dirty="0"/>
              <a:t>.</a:t>
            </a:r>
          </a:p>
          <a:p>
            <a:pPr algn="ctr"/>
            <a:endParaRPr lang="ru-RU" sz="3400" dirty="0"/>
          </a:p>
        </p:txBody>
      </p:sp>
      <p:pic>
        <p:nvPicPr>
          <p:cNvPr id="4" name="Рисунок 3" descr="Картинки по запросу фото Николай 2 1917 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9" y="710530"/>
            <a:ext cx="2975238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mycdn.me/image?id=815184905619&amp;t=3&amp;plc=WEB&amp;tkn=*wUkbHcsCbiaA1OFKin1Gi-6J7q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50" y="710530"/>
            <a:ext cx="32194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Фото - Индира Ганд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5" y="3020816"/>
            <a:ext cx="2396227" cy="27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Картинки по запросу фото юрия любимо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87" y="642264"/>
            <a:ext cx="2743735" cy="237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Georgiy Vits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79992"/>
            <a:ext cx="2195736" cy="29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history.sgu.ru/img/x1-z1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79992"/>
            <a:ext cx="3672408" cy="262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В</a:t>
            </a:r>
            <a:r>
              <a:rPr lang="ru-RU" sz="2700" b="1" dirty="0" smtClean="0"/>
              <a:t> 1917 году произошли две революции в России, которые в корне изменили жизнь всех слоев населения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://cs310726.vk.me/v310726452/42e2/isFXN1wRQ7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5"/>
            <a:ext cx="3862884" cy="225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Фото Октябрьская революция 1917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40444"/>
            <a:ext cx="3361556" cy="24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8/8b/MarchRevolutionShootingInPetrograd--nsillustratedwar04londuoft.jpeg/300px-MarchRevolutionShootingInPetrograd--nsillustratedwar04londuof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65105"/>
            <a:ext cx="336155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Фото Октябрьская революция 1917 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61" y="1540444"/>
            <a:ext cx="4007394" cy="24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78" y="332656"/>
            <a:ext cx="7848872" cy="36004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1"/>
                </a:solidFill>
              </a:rPr>
              <a:t/>
            </a:r>
            <a:br>
              <a:rPr lang="en-US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23 февраля</a:t>
            </a:r>
            <a:r>
              <a:rPr lang="en-US" sz="3100" b="1" dirty="0"/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началась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6552729" cy="2132856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cdn4.img.ria.ru/images/15458/26/15458267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93021"/>
            <a:ext cx="3708412" cy="337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s://i.mycdn.me/image?id=815184868243&amp;t=0&amp;plc=WEB&amp;tkn=*vL1qQwoUbrCHS3GdV_IJawPSB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16824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HMAzQMBIgACEQEDEQH/xAAbAAACAwEBAQAAAAAAAAAAAAAEBQADBgIHAf/EAD8QAAIBAgUCBAQDBgQEBwAAAAECAwQRAAUSITETQQYiUWEUMnGBQpGhBxUjYrHBUtHh8CRDcvEzRIKSorLS/8QAFAEBAAAAAAAAAAAAAAAAAAAAAP/EABQRAQAAAAAAAAAAAAAAAAAAAAD/2gAMAwEAAhEDEQA/APTFG2O1Atit20aQf8VvtjuSVIl1Mdr2GA7AxCQBgZ66JbAb34xRV1jCEsqMEBHmt3vxgJVxCWYM2sm11vwMDSxgxm258wUX2Bx2ZFcIZFKk3JBufXfEKrIhINr8Hf7bYBLmlbmNK0C0ENPPqgMr3BXQAQP8Q7kYFkqM5qlCvlUaqhEilVfkbXO+/wDniZrW1uWJlk4RPiJEmiZSNQI1oQLe4Aw2pEn0NI+YTwsiuqq8IAWzkE21AX8gPsG98Aqnz7OjTMTka9PjUA/r9PUYZLUSTZbTNUaY2njV9I1HTcA24xm84lqYqSmiFek8ldMsJBhAIUi17An1Pfth7mdXDBlwgQrqCqosuxsbbYBjG8UtPUaV1uqW1BSLC3uMNUVypPS0np2Oo8XFrYz+U1qS0s0URKqgVH7agVb1+mD+prCvLIWLRndjf8BO179/64BiXXqeeVLg32A5G364ReJ86p8nNHIBI6tNdo7ldSaSO/qf6YLWpBdNJYBZovLfjy77emEeaUVFLW0c9VCrP5mmeQk9KCNJJDZe1za/rf2GAaReLsnk2SSOEE3u8b3HHopH64FavoJxKFqYzq0fi7gjgHCNsoyzoouZQPTNHRw1DPDOC8zFQZAI7ki1wAdI3K83wtrMry2gjDV9TmEbpTRyTpCqtokeQoEBIsdlcnftzxgNwk8Z6wSVGLHTcMDqsCP9/XF1PVxLUxu0iRqIyoJ23t/pjzCKk+JTMaigrZHo6FNSSyRlTLxYAdjbc/b1xZPS5jR5LHma1s+gxxv09DjZyQAGOzHy3t6EYD0J62B6OGmikDzGbUEW57nBb0ks88UscTiO5YlrCwI9L481no86hzClpGqtJqiohaTy6mKg2C82BOm9rEjBHxuejNKqgq84MYooJJqiSzOqBFBYWG5IvbbvfAbmuSOJ5EZgNWklySLhVYjvxff++AojlosJmiC3IJdjuPLci5Nr7/lx2xjZqLN/iczEM0EpoKVamSQwAF1ZNYAFrk2ubfynB9B4fzqtgOmopY2Bju3TALB41cWFu2sXN+TgHsOZ5RRVhlV1EK0vSB0AXe9/bfa98UR+LacyCVSRHHK/kF21jTpQbDbc8ewxkIstra7Oocsjq4Jp3OlnQjprtdvN3A33G2xti+n/AHXRiWDMqnMIqkTSLJTwUqsFIa1tTc8DtgL5M3gatqWickuxGlvLsbltiLk/5Y+VHiioaZmKxkEmwUWA3J7m/fv6Ypky+MyxS0tB4jnSM6kWemW35grt9sVGizE2AyKqsBtZIYx+RbAeryy63ttYj1xTq1Rhgtx6k4z377nVnWemZoytraLarjtg2lzUhTHUosJ06rgH2tt98A7gRWUfKNyTtzzjqVh8HGpa48hG+53vhd8fSoFjaUFtyUsTt6/0/PA7ZvT/ALvZUCCREDBmXfb39PfAH10hEiqpFyvF+cVCRzG9lsw3/wBjCR6wu8nVZVb5TuWt3I39sDLUy6gVnQRkn5VUX4t+t8AdmslF0KCWriaVQ4REBIOtrW3DbcWvhhTUeX07TRjJtILtYySXupX/AKjuTcfY4zudzdfKZYDMpIGtUBB1aG2H12xzS53XCSOoNWQ8pJZWRSSxGx3HPtgB0jyyDM6TqZcaInWVd3BVj0mI/Eb8345GGdfUQzUsSxDzAG7aSFN29bYxdDmWYVVfRdSc1DwyCREbTa+w/oLYLzKtrGZ9bRw6ALrbTc7X2Bt64DW5Y4j1ogkJIUbRX3F7kkkWG/vi+kap+DBqZklcxgqItK/h/wCo3J9dsJcvq4zNSq0vlHTTdiAfMDz777Hm2Kpqk1dIgeoihUlVJE2nSVBuPrbQbe5wDmjizAVwkWKrUvYMfil1KPZAD+V8AeJs0Smapo2ppfiJoGg6shBurMmo777hbC/qcc0TZUuZrLLVqGSE2ZZLiQGcsV+wseR39BjP5vBrmHQYSIpclk3F2ck74Bzl2dRReIszzuKhmlgmVo4l6F9LlkMQYjb8A2v6Wwwp6zKpo1pM3aMXWkWQVqSxsyora2XSLk6nNr7d8KcirKuioqVI8vlqkSt6sPTmN2ksCVKggNsoIuDaxwbReIKqkigVsnq5t+pDKX1SFWm6rWstrGyjbYBe2AFoczy+GOny0wQGllpKhZal2cdN5la6+h+WNdwdxtjiRcvzLI6A1M9Mk0OXQRgx1oZlkuAyNCB5QASdVx6WOC484ijyz4WryGuNOOs9pzsI5GBFmtewAO/f+iLP8ygzBR04Zo5kqZWAaNQixuxZV5uCPy3OAMzmugzTxLS5hHVrBDLVrHKjvborG9g4J4Rkse1jqwGMyaWp8T1jVYWaop50pkaYedpZABYd7KSfoMEUOe5XT/CK1BIUhgVWRYIGXqAjUwLKSdYDKS3AbYbY7XNcgihgQ5YxRRpLNTRkEHdvmJJ4G/I33FsA0ObZbRZ3TRQVVJU09ROEmqDU3FPGkKwJuGtyZW81+fe+GUHiPLKCmeSGpop/hqCELAKpWM0oQhlAHpojH54yL53l9NRtBl1HFqSCOMfFUqO0jBiC7GxsSu5G25sOMLM0qqaaPL2ppZXmSkSKpDRhR1ByRbm9zv6Ae+AeQzUPh6Ss+D6Fa0k7RRDW+mOmSzjzLbdjpHPCG/pg4+JRPWkRQwB5JG/8obje5J83bGQjSQF9SMupCF23N9vrg+ipi1ZTyRdRVXR1NY31Hkjbi9vtgGVT4mmikYyFA97XWFTxtwSfbFTZpVuT1ZekFNlHw6G/rwMKKqOAZhJLJGGiV7tFKzL1fUArva/f0thplLQTQvIIljXUFCCQtaygcnf3++A19Q0UNY0sVISEVHKrUaZFUAk2W4/Li19xe2CJ5o2iqoSskYhiVzIQx2a9hYWI4N+2MHBnuZCd8w6YCip6nUjT5GICm17ji4F/U87Y1mZy1s9A1bRzNImaBUSnkSxsTtdyfrf0vgHc2XwCKKaqjMzLH5SYhZzc6fQ7gm2/bFMcVA85iZoDaNFZrrv8zDcdrAAkf64FrKhEy+WkoKr4eSKSnjidh5gzeXcbXtv23/Ui5jmtT4fqqCJ4FqKl0j1zsLqSh07KpvYjsf7nAXZhSUlGziGOd1lsJWjUObM1lFmIvuOwJFt8A1eU18ppluhpYJbMrsRdL7knTsdITYX5B4vYrN5sthrZ6vNfj6qCGoFPUSO5URgDUoMdh3KsbX2Pa4wFnuc1JraYUUbpNQRtMetGRrj5UEngkXtc7WFzzgF1VH8GxrGr4QZoGMCsDdlAIJBIsLMLeuxw/o6XUkhj6KtP03YzxauiGHmNyNr+a2BPFFTNHFHBl9PRzUebJIkVLoIYM2m7G2zfLxbvz6VSVFXmcNPKyxTVEFQ0UsBSzBUXSJHIPILC1rfh5JwDg06V+X5ZmeYzxh6UNTs8kZs6m93cG1rAXt9++MrnWX0dP/DoJVnjZ2RJEIIkkLbgWFrnYWvzhzmWUQUmSB8zknrpZqYCkpkkYvDxuL7CwI7EC1iDbC6paupsryFZaaQ/BsXkhVLaEVrhieCfy7cb4BdWVUlDmEYSciJTG5hJKspRLWI7HzN3w4oKRK/LjVgUiUIOiWFVbrF7KpYMNgSxU2sTpNxvbBCRZSKKrzWKoWJKzqHpOuqQWY6SdV7bqL+uoC4wxzGgqJsnNNltooWVnReobEDdhZb3LM2+31ttgM9ntBFRasviozJUwBtUsTO38PVsWB431duO+B/gqiij+HqFaKUayUJ4Fx+mHMvhmmakoBX1UyVVQUijCFVMcjuN5Dy7Xffft98VZhlaL4lalNS7RtUMliqXJWJJCfIBZbE7C3bk3wA+Tw1kgqfhqz4UU69cur6SXAsLfzWLfa+CaCSWoykSR5vIlRT/ABMdNGVCaysSFQGAsB5rG/23wRLlCdRlkhLdKTzDqnZgB2FxwR3wKmWTS01bFCEd0OiPqp1CttJbzc7i44tgOP3RUUlTHSUmdwqtRHp2iUhoVDFT+vt83exxUY84qJOs1fQzzKuthKI/mdNDC458qgH7/XHUCU9HNpqIqedCilR8OoMajVrJP4rEKL4AeGjrpulQU38ONwxZd9Q5K29v7+2AKrKXNpjJl8lRROy00i6Om6/wkKHXxbVqQC53Hm4G4C8LNVSGop6KSFTHG1TrmiO7BSoGxHZmIvwVv630bZNSp4SpmpsroqitkmlLTTg2jTU7Lxz5bAX2wgyzK4M9pqh06NI0cYWWFdPklDbkb7pYC25sSe1jgGNTJM8j00U9EJYZZKW0kPlYszQgjzXQBYmY3uN+wsMJc0zGdVnonpaSEh2Qzwqw1gFR5bki1owP9nHyvko5aOMUdBTzTqL1EsULcryT7EhjuPXBNLNlmbRiSajSnWnATRGx6YG5sLm4BJJt64BTApXS0Woyah8pudt/7YPM1U0TyPJJZVsQ0puO1yL3tcjHcGZZdlFXBVxQRNTlWuJk6oBYdwN8HtRtmmUTZ3SVUaKZC8dPTwqEUC9l5BFx7d8AgfM6jWbVMwsR/wAxv88VPVSTgM9S5IuPM5xoJ63JnhmklgIaNyGSJg+j6nVsfbAUT5NUoJY4HKHgqwsf/lgCPDS5S1HJSZtVlozVCU6JP4RUC5F/Ulbbc+X7bFkOYxZXFQUy0IqDpVmgChYQjHSn+K/29d8edVxoi5WnJLyuVLhS1/QWY9uxw9fxhLR5xlytQvNUZeAsvS86v5FW6WPlut9rbau+AniKkqBn0ENW/wASgUFYR5n3Nyo08Dfcmw3xZM1ZnGYUUmXn/jkLMscsiKI+nvxuSBb3G43w8o5qJqjMcwhpZFmrJWhhksdPTsAtw1wvBB2tscLlNPnCuaCn6VHQrJorXj1OxLbhdwqryAxvex2wCUQ5n4ips3qZKtIVp59b08S+V5RsNJ/9IH2B+jLKMyrs8FRlrQU0lcWLyVM626Ue1jvupJuLj0Hpi3LsijfKWnqKZaosxWmhgkjMaAAk6dRG1gbtuSb7YO8KNTQNQ0SN0ZKgvKirKQ7HnSCOQAP0O3OAy+XijpvE9BT1krZesDkdR5vmNrXQlQAh4G3Bw4jqcvNVWV1bLTmpXQ1HrsGlIb5r7arm3f3AtbD7OBRiV6idUqJZg1MIeWZE3NwP5mt/3xMs8IUMFAtDUVBmr1iV5leQu1OCLaAt/Ukn6YBC2eZg9TOfh45qrMInUhZzpp4w1ydRsdNi1+PXBlRV5lJPmsdBCss8kUcDUxYl4VW9mYmwtZ+O+wvscAeG6WSj8Uwy1bq2WxFw0r8EFdQFr86wt/vg7xL4lky2reajWORqpOm0jO8jKotpFySAb6zb6HABZQGzKegy2jBWDKGQxals0zl7lWF7KTY3tcEgnscamGeoGapTVLtBMOtM8o/iJIAVsqMeWHJ7jT2vjCeC85jovFkU88TyCZ+n5CfKWNtVuCLnGt/aJltXJSQmpKrEaxVVjIWK3UqOfW3b0wCmXNqHMKqslqurFPBCPh5g4BMuti0iEcn5NKknYYszVlqMupvEkFQJapJ7SaG3QNEt30+uxB/0wVT5LH4RD1GZCmmppYxG5YFjETwSpBFri3O18YbMp1izB3gBENUqzwkn/luLrf3wG+zCOlyLNKJayZg1TOWmrHIVwSpuGPJTi3A2B9MVZdP16+pooOhVVLK0krmYNTgXupuQdxe3HP0x57mWYZhVyI9VVyTlU6aByPKm22w37bm5xdluZ1lBVtLl0pWaRWR9a31qR5rj7X+2AfxyIyTxVcumSGnkhnub2Yvt9t7/AEviqprYcwrZMyr466gpJogkMlMfK0yje5Ngw5tb6Yy4d3quvLIW1MXdnO773ucMc3zirqspoMraBEpqRAdaixkA4J2/W++Af51lFZLkNPmVBVXEsMCmlpbh3FgoY22G7cdvfGbzKgqMklWlqTEs7xlpEhmJZVIsA2mw97b3+mOoPEeZUtD8HR1IiiRiVLAF07lVJvYEi/H0w1pZPDslfNJmCZjUmWIOKmpmNy420nSB2HuBv7YCjw74rgybJq6mFKyyylTG0ZKdQAAdN7EE9z3+Zve+diqamnV+mlkk8pcrcEjsPQ/541eT+GF8SQ1lfTJBQUKOREZg0hYgDhVK24/M8HCvIsgq88r6unMsVEuX+SWR28rNva1+5t+QubYCukp3lpxWVRRo4nsXnW8cm+nTvzub98a39n2TwZzV6JbzJTTdRwkapHEt7qo0ne9j68n03yud0Ne1PQ5TRJJNHTRE1TRsNCszszat/wCUkbelselfsPgU+F56/QA9TVMoPfQgCgfnqP3wGbnrlSDOcro5QJYKidmWYIF0hmPlLbAalC2Y2syntbGJqvDeZ1cxfLoJZKcABWSNJPzZGIJvfGp8M1McmfZ28yR9QVQlBlXUGuZLbG17Mb8+mBvE3iBEzNyXaOS5DoIunax2vYm+1vTAZ12aCrSYG7rIGAPFwb4OL19RNJnYLokMgTqawCu1tI9fKfywsnOlzYX3N/pj51GHlJsAb2PBNvTAbKaSfNYI6amVYzcRAW8qr6/T2w5rqKnShMEWXRzxKwsCFLOw21adzhb4Qj0wGpa0ZeNkQht733I+gB/PDTMJDLlvWjuAEVwi7AcE/XvgApYquSj+CpqmjST4ca4520x77b+jc32I2HODMrNf4boDXVslJJLTw9OkWMiRF23OogMSTbviU+aSxor/ADQzWGntqJt/lijNp3qGenmSOTpQLKyHgtyQbdtsBxV1WR0EuW5pNllbNVJKZylTN5SbltQUiw85uLem/GFtA1TXPW1NKapquscmUx7CxYkAn2sP1wuoMqzTPZZZ6HL3lhuQqhgI09AWcji3r2xpMg8Q0nh6FMvzShkpq2IluskSSkKzX1agb7W07cgeuAT+E6CizV5KasNU1XHMxQq3k0WGpW9G1f8A2GOK6myVKOpy+lib4+aWNxIVJ6YXnzDY3DHbjb1ONP8AtIOUVtPR1eXSU00srFnEDC7ArszW+lr++MXkdPDWZnHDUVBiWRwjPI22n/DqPF+L++ACejjir1McUjxXF4pSLsAdxsb78ffG08UftAbNMoeiOXfD1IkjkUsbiNlcMDY2N9gLfX1xp828J5HAkKrSTO8LL0x1lUGxB/D5id7cE+2MnnkNNXeI46LKqSnmkVX6hSQSkW3Ni5CjZW59uL4AHxN41OfUnRSnaBnbVUNoQqfYMN+3oD74WZvCJYKSqBKwLllM8ZZDaQ2AKqbWuL3PphhX5RNSqtfnMTnLknQSQqYxIUJG112uQe3b7YN8UA5xHFUZZl8cOWwyLS0UMaMXkGm52Fgoso9eO1twxs58qaTqJcDHVetJC8D0E88qlF6rSoFKueQtjuN8W57lNVRUiGSBxqIOhrN29Rjmlq6NcmrKOehhqKiVo5aeqI80FiNYvfut/ud74DjI56WnziiqsxEj0cTjqxgfNYeX7A2JHcA41GcV2UeIZKpZc1ML0tMzU8kg1CVyB5Plv2JNhfi3cYxcTGSZle1h3PAF+/5Y+VAMaFbggH89zv8ApgGuY0FHBBS1OWVks0MhEcsjKARNpFwBa/Dc8e5xVl0IzbOYqTriAGQpdzsLAm3P09BcjjCmlmkFTAoe0Jkuy32J23/p+WDaWeWGaolWNWKu9mA4uoG//u/pgNQmVHw/UT/CZxplmiKTdC1hZrbjjsd+2/qMC5HmdTkHx1NTlqsVpUKL2Os7Aj1vqA+2FyOrJLUSPJLPLYOHZmOkDy88Wu3pi1RJGKN0OmounmLWs1xbftbbANs2NbQVmaRVUXTrJekCXKhGHe33LY9T/ZlRGh8E5fGANUgeUgdizE48Gq8zmq6pnzRmZeo4RtRa/e/3uMazwd41q8jo66iiLyUy00lRTAhSsJVWZvrxsP6c4BNQV6ZRmGbVrJG7MrIiPvqdnFhY8jYk4z0rU9+tUanlmJZhC2jRubAjTb327EYtrauWtklralY1mnkeRtKhQCx1HbtgBwgIst9vwg4BxJUTxNIsM08ayXEixyleoPQ25H1xSORYX43wSwjBIKENc3PP/bHCxauB9AMAZTZlNR9BFVXWFmYKxNjqFjexxpMjzGOSiqrqVjjuQpa5FwWI+lwcZGVNEhU3BG1iMbLw7k8seWOAaeWWvFo0D9rE7t279sAqhzOZaYxg2S/yYMyLMTVZ5apUOHiZW/msO4x3mWUVFFSpNUZNNAH3Nl12+uwwvpqBhO5WnqEZRfUW0AXAsNvrgNC0OZVFfUy0709Hl+oqS4/gkW2UBRdmtubAW7kdxPFOV1aZXDUQSLVUERIeVOY3Yi4NwDp4t2/vt8my2srPDuSmilhVFWQ1LNyfNwPuNz7YaZlR00sH7t0RFHTptGrEsxYb32t3vf6YDxuC5y6NmYEBNt8McgyzK2i+IrZlll03+ERlFv8Aqufa9tvvj0Sk/Z1lS0qpXTVE82xd0bQCR2AA4xmfGvgyHJVfMaNgaN2tKGHmhJ7g9weLepwFklXLmUtPG2ZmP4VWMhRuncjgF735Pb0vbCSnyaSlzmlr8lrZjIrlmIAYpcd2G1ub3GKcpySqzlGkgpah4r/LEh0g/wAzcFrc/bDbJ6eXKo6igjo5nnlnWzswiCi247+nPvgCM7SrzaZf3gySUiOxaJyxZvI1iAfk3HG53G+EfViyymjnyb95FkUoadoGuFKngldmDad9+MH5p8ZI1YzSmnaC3TWKoDljqC6vKONjthBVp4hiimmd68JCQJTJCQY9ri4IuB78YCZN4reLPo/31CW6oKRioQBVYkWOnTe5IAv2vjXeB8gyjOKrO83zWjFVprGjiRVZoyoCsSAPmOpj22twL4y3hrI6nxf8RS1VeNcbLIkklx07Hdud9rbcn2FzjWvBT+AstkpMsGZZxXVX8SYRh+nGBYElEvpva2++3O2AX+NfDeS0ldFNQ0EsEZDK8SAhJWFiLD23vb79sJMpocmnzCrkzGGamiVlFPEgu8rG5IBYEgC3C78bi4vKjxbHV58RmFPHJRzDpy08jFlDEjzXZrggjtb09cOvD1ZUDxHFNR0LrlYZg3w11S7EWcsp7WHfcE+tsAoqvDQNfTLLHVU6So0iJKpDSBRwA12H2tximWnWnOmKNYgo4j2D+59T7nfG28RVFTXdSjo49NQwdTONcyRsTblrEHcccfoPMKr98U0qU4r45LnzEyJKq72IJZTY7f0wBjKXdVjCArcltVtP+/b2wVkuZV2W1ry0IiZjDIjSyrqstjdhx5rgDfi+K8mT/h6hWZpG0qDP+JiNVwPQXA4sMUeZ5phqdAVZdm3N/XAKs2idAjS6ZCzEsbeU7YGy+paGllCQsyyQywNbZFDoRz6i97YbZrA8VEiFw7hr67c/b6d8BZXK0WTT0em0bV3U4teyAc+mAe+FfD+W1eWTZrn9a1LQQcRRNaRwOdRsdK7fX0t3yecVlM2YzvlySpSM5MSubsF7XOCaiISQdNmZhqum/lG3p/fAksCA8X+uAb6N2PucE0CDrq+nUqedgPQYqHzsCdgTxhhSNNMkcU7lqWMH0uvp+tsBzUtaImw8931Hv3/Le2G+RVlRQ0kEjBW6UwkhjcE6Rfj898V5ZRpJH8RUC6qNKKe5x9qp01XFw1rXtgNtH4uXMIlp4GhpKiR7PHUN5SOfK1rfmBjI5/mOZGqkarqqZiCCUgAAAHy7j+uFMs6iNCyPrBuGja2/rimepmrKjrTyM8smzOxuT9cBtvBHjCmoWly+uZkpHe8c1r9Mnm/8p9fb3w5n8R0eU1Znq6vL55HukCUZMh9mYX7347Y8qEkkEqmNtDIdSuBv+eN94X8OpR5bS1+YQxtVyv1Kb+MTojK8strX79+cBpckerr6CGuzKqSWpqnYxwzOY0jQXvpUcnbk/nhZmeaPNS5xFVy08lN0CI4up1F1qTf6dtsDZhnhy+nnpetCjSqbJJTtJcHkqf8AY9sZdqmeClpzVqFjqGklUhrjSD6djftgNNlfjagqqJcuMDUzN5NLAlWPfcEnm/p6dsD1zfF5pNNT1UVDEGRVjpSjNIE778fYdsYuszGWokkcFlMnzOPmbfucG5PUqsMMcQl6yk6gqbMT74B1LTUNNWpPFIEkVv4jSzag62udYB4PHGND4nzw1GVPSPRkCdfPLF/EBX1BUHtbm22PPcxkkp6kmVX1gXsB735wPk+bz0czjyGmk3cFRc/TAaXw3l0dbU6pKLpUNNKHROm6mSTSBuWJJUC/1vjU5pm0lMSSxDckDGVynPauClqPhoY3QyAqG8t277/TCnMM3qpqiL45XEakmQhdm3JUC3bjAaTMZYs2yfMIDBSAugVJXUCS7Bh5TY+YWvhxS06yUqUZMixwlB/DYpbSFIAI4322x5rBnEkE8cqrrRJFcp3NuQPS4vjd1WbLBknxyaOpLF1UswYb2sbn6rgEWfZ0k71FJTRosAezleZSO5/L9MZ90Ro7m4I2FsdZZl0soaaskGlzdIxszj3ODaijgACwXWQDVyTfAAUtSKKKSEqSJG1E33GJRrqlfTwAb3xVUQyRi8jBlc+W3I+v6Y7oXMcx1Ei6+l74AjMYLxKAbXB7e2EbRlUjvcjc/rh/mc4DUzE8SHV6EWwrlQiVltYA7fT/AGcAAy2SxY7dvbHBKWXUN7dxgmaL02viqRNNgbceuAb0cSPVEMDbUeCRh1UwxxZYWQWOsDk4mJgPkhKUKBdgFtt9MKKxjvucTEwHC7Ivvzj4P/GX7YmJgO2Gqd1bgD+xxvckdmyNVY3CM4X2txj5iYDOZgzao7km9ycKatiVe5/EP6HExMACSQbDi2NhkFPE/hmer0aaiGN9EiHSfntvbn74mJgAKFRV1lCaomXVLY6yTfcYC8VxJB4ikp4V0wrbSg4F9zb74mJgD6T+HQ0yx+UEXIHfAGYVUyMyq+wGwIBxMTAJq42UuNmK39vyw0zKRh4Jy0hjfzrf2DkD+mJiYApdhFb8MII9jbHCyOGU6jcx74mJgFcsjvWEMxI3H6YvovPVoG3GJiYC3NVGqAW21/5YWZi7NVRISdOl2t77f/kfliYmA5hAG4ve3rgGonkATcd/wjExM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Картинки по запросу фото революции 19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9" y="3293021"/>
            <a:ext cx="3708411" cy="33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 возникновению такой ситуации</a:t>
            </a:r>
            <a:br>
              <a:rPr lang="ru-RU" sz="2800" b="1" dirty="0" smtClean="0"/>
            </a:br>
            <a:r>
              <a:rPr lang="ru-RU" sz="2800" b="1" dirty="0" smtClean="0"/>
              <a:t>привели политический кризис в государстве и недовольство политикой царя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3140968"/>
            <a:ext cx="4629200" cy="27977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Картинки по запросу Фото Октябрьская революция 1917 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98477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Первая мировая война была тяжелым бременем для России.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Желание простых людей побыстрей закончить ее стало предпосылкой революции.</a:t>
            </a:r>
            <a:endParaRPr lang="ru-RU" sz="2800" b="1" dirty="0"/>
          </a:p>
        </p:txBody>
      </p:sp>
      <p:pic>
        <p:nvPicPr>
          <p:cNvPr id="5122" name="Picture 2" descr="http://cs310726.vk.me/v310726452/41f3/-I7_Rc0Md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5"/>
            <a:ext cx="63367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 течение последних дней февраля восставшими были заняты важные пункты Петербурга, правительственные здания.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cs310726.vk.me/v310726452/430e/5SmHhSupL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9063"/>
            <a:ext cx="3960440" cy="49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upload.wikimedia.org/wikipedia/commons/0/0c/Down_with_the_eagle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1964"/>
            <a:ext cx="4104455" cy="4913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2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28 февраля Николай  выехал из ставки в Могилеве в Петербург.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37312"/>
            <a:ext cx="8712968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2 марта 1917г  в городе Псков</a:t>
            </a:r>
            <a:r>
              <a:rPr lang="ru-RU" sz="2400" dirty="0" smtClean="0"/>
              <a:t>е </a:t>
            </a:r>
            <a:r>
              <a:rPr lang="ru-RU" sz="2400" b="1" dirty="0" smtClean="0"/>
              <a:t>Николай 2 отрекся от престола.</a:t>
            </a:r>
            <a:endParaRPr lang="ru-RU" sz="2400" b="1" dirty="0"/>
          </a:p>
        </p:txBody>
      </p:sp>
      <p:pic>
        <p:nvPicPr>
          <p:cNvPr id="11266" name="Picture 2" descr="https://i.mycdn.me/image?id=815185248147&amp;t=3&amp;plc=WEB&amp;tkn=*Cl_5G5cb6oyL-sTRArReW_aIX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0" y="4581128"/>
            <a:ext cx="4546768" cy="16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фото Николай 2 1917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9673"/>
            <a:ext cx="3650321" cy="33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0788"/>
            <a:ext cx="3176349" cy="5140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3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61529"/>
            <a:ext cx="8229600" cy="1152128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 smtClean="0"/>
              <a:t>«Государь император ради спасения России снял с себя свое царское служение. Россия вступает на новый путь». 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                                    ( А.И. </a:t>
            </a:r>
            <a:r>
              <a:rPr lang="ru-RU" sz="2400" b="1" dirty="0" err="1" smtClean="0"/>
              <a:t>Гучков</a:t>
            </a:r>
            <a:r>
              <a:rPr lang="ru-RU" sz="2400" b="1" dirty="0" smtClean="0"/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842" y="3892621"/>
            <a:ext cx="1947292" cy="108012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Картинки по запросу фото Николай 2 1917 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68" y="3892621"/>
            <a:ext cx="1991916" cy="287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Картинки по запросу фото документ об отречении николая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972694" cy="53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фото Гучков 1917 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2304256" cy="26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541</Words>
  <Application>Microsoft Office PowerPoint</Application>
  <PresentationFormat>Экран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1917 год.  События столетней давности в истории, науке, культуре…</vt:lpstr>
      <vt:lpstr>Презентация PowerPoint</vt:lpstr>
      <vt:lpstr>В 1917 году произошли две революции в России, которые в корне изменили жизнь всех слоев населения.</vt:lpstr>
      <vt:lpstr> 23 февраля началась </vt:lpstr>
      <vt:lpstr>К возникновению такой ситуации привели политический кризис в государстве и недовольство политикой царя.</vt:lpstr>
      <vt:lpstr>Первая мировая война была тяжелым бременем для России.</vt:lpstr>
      <vt:lpstr>В течение последних дней февраля восставшими были заняты важные пункты Петербурга, правительственные здания.</vt:lpstr>
      <vt:lpstr>28 февраля Николай  выехал из ставки в Могилеве в Петербург.</vt:lpstr>
      <vt:lpstr>«Государь император ради спасения России снял с себя свое царское служение. Россия вступает на новый путь».                                                                                       ( А.И. Гучков) </vt:lpstr>
      <vt:lpstr>Временное правительство.</vt:lpstr>
      <vt:lpstr>Символами февральской революции стали  красные знамена и красные банты</vt:lpstr>
      <vt:lpstr>25 октября 1917 года   произошла Октябрьская революция.</vt:lpstr>
      <vt:lpstr>21 час 40 минут по местному времени был произведен выстрел сторону в Зимнего дворца с крейсера  «Аврора».</vt:lpstr>
      <vt:lpstr>Ночью 26 октября дворец был захвачен рабочими и солдатами. </vt:lpstr>
      <vt:lpstr>Членов Временного правительства арестовали. </vt:lpstr>
      <vt:lpstr>26 октября  5 часов10 минут утра  было передано первое в истории революционное обращение по радио, в котором сообщалось о переходе власти к Советам</vt:lpstr>
      <vt:lpstr>100 лет назад пала Российская монархия, образовалось первое в мире социалистическое государство.</vt:lpstr>
      <vt:lpstr>1917 год для науки</vt:lpstr>
      <vt:lpstr>Были открыты новые элементы таблицы Менделеева.</vt:lpstr>
      <vt:lpstr>20 июля 1917 года была официально  зарегистрирована компания ВМW.</vt:lpstr>
      <vt:lpstr> 1917 год новое в культуре.</vt:lpstr>
      <vt:lpstr>В 1917 году была опубликована сказка Корнея Чуковского «Крокодил».</vt:lpstr>
      <vt:lpstr>Знаменитые люди родившиеся  100 лет назад</vt:lpstr>
      <vt:lpstr>Легендарные постановки в театре на Таганке  «Доктор Живаго», «Добрый человек из Сезуана», «Мастер и Маргарита» и др</vt:lpstr>
      <vt:lpstr>19 ноября 1917 года родилась единственная в истории Индии  женщина премьер-министр  Индира Ганди</vt:lpstr>
      <vt:lpstr>Презентация PowerPoint</vt:lpstr>
      <vt:lpstr>Мы узнали о событиях 100-летней давности.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1917 год.  События столетней давности</dc:title>
  <dc:creator>User</dc:creator>
  <cp:lastModifiedBy>User</cp:lastModifiedBy>
  <cp:revision>62</cp:revision>
  <dcterms:created xsi:type="dcterms:W3CDTF">2017-02-10T19:34:28Z</dcterms:created>
  <dcterms:modified xsi:type="dcterms:W3CDTF">2017-04-12T15:56:15Z</dcterms:modified>
</cp:coreProperties>
</file>