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76" r:id="rId8"/>
    <p:sldId id="264" r:id="rId9"/>
    <p:sldId id="266" r:id="rId10"/>
    <p:sldId id="267" r:id="rId11"/>
    <p:sldId id="269" r:id="rId12"/>
    <p:sldId id="270" r:id="rId13"/>
    <p:sldId id="271" r:id="rId14"/>
    <p:sldId id="274" r:id="rId15"/>
    <p:sldId id="272" r:id="rId16"/>
    <p:sldId id="265" r:id="rId17"/>
    <p:sldId id="273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6600" b="0" dirty="0" smtClean="0"/>
              <a:t>Профессия</a:t>
            </a:r>
            <a:r>
              <a:rPr lang="ru-RU" sz="6600" dirty="0" smtClean="0"/>
              <a:t> агроном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/>
              <a:t>Подготовила: Атрощенко И.И.</a:t>
            </a:r>
          </a:p>
          <a:p>
            <a:pPr algn="r"/>
            <a:r>
              <a:rPr lang="ru-RU" dirty="0"/>
              <a:t>Воспитатель первой категории</a:t>
            </a:r>
          </a:p>
          <a:p>
            <a:pPr algn="r"/>
            <a:r>
              <a:rPr lang="ru-RU" dirty="0"/>
              <a:t>МБДОУ «Радуга» п. Снежный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Места работы: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616"/>
          </a:xfrm>
        </p:spPr>
        <p:txBody>
          <a:bodyPr/>
          <a:lstStyle/>
          <a:p>
            <a:r>
              <a:rPr lang="ru-RU" dirty="0"/>
              <a:t>научно- исследовательские институты; сельскохозяйственные и фермерские комплексы; компании, специализирующиеся на производстве семян, сельскохозяйственных удобряющих и </a:t>
            </a:r>
            <a:r>
              <a:rPr lang="ru-RU" dirty="0" err="1"/>
              <a:t>мультивитаминных</a:t>
            </a:r>
            <a:r>
              <a:rPr lang="ru-RU" dirty="0"/>
              <a:t> товаров, противо паразитических препаратов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" y="3745800"/>
            <a:ext cx="4680000" cy="311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45800"/>
            <a:ext cx="4355976" cy="311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682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00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9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192728"/>
          </a:xfrm>
        </p:spPr>
        <p:txBody>
          <a:bodyPr/>
          <a:lstStyle/>
          <a:p>
            <a:r>
              <a:rPr lang="ru-RU" dirty="0" smtClean="0"/>
              <a:t>Значимое место в деятельности агронома занимает планирование </a:t>
            </a:r>
            <a:r>
              <a:rPr lang="ru-RU" dirty="0" err="1" smtClean="0"/>
              <a:t>начительное</a:t>
            </a:r>
            <a:r>
              <a:rPr lang="ru-RU" dirty="0" smtClean="0"/>
              <a:t> производственного процесса. Он определяет набор полевых работ, их последовательность, начало и окончание, содержание полевых опытов, распределяет средства производства.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69081"/>
            <a:ext cx="6984000" cy="408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527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48000" cy="72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13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540000" cy="715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95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037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Высокий урожай-главная награда агронома! 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1296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3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597352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У агронома каждый день забота – </a:t>
            </a:r>
          </a:p>
          <a:p>
            <a:r>
              <a:rPr lang="ru-RU" dirty="0"/>
              <a:t>Чуть солнце выглянет, а он уж на ногах.</a:t>
            </a:r>
          </a:p>
          <a:p>
            <a:r>
              <a:rPr lang="ru-RU" dirty="0"/>
              <a:t>И так порой бывает неохота…</a:t>
            </a:r>
          </a:p>
          <a:p>
            <a:r>
              <a:rPr lang="ru-RU" dirty="0"/>
              <a:t>Но долг зовет и он опять в делах.</a:t>
            </a:r>
          </a:p>
          <a:p>
            <a:endParaRPr lang="ru-RU" dirty="0"/>
          </a:p>
          <a:p>
            <a:r>
              <a:rPr lang="ru-RU" dirty="0"/>
              <a:t>Ответственность большая агронома – </a:t>
            </a:r>
          </a:p>
          <a:p>
            <a:r>
              <a:rPr lang="ru-RU" dirty="0"/>
              <a:t>За урожай, за чистоту полей.</a:t>
            </a:r>
          </a:p>
          <a:p>
            <a:r>
              <a:rPr lang="ru-RU" dirty="0"/>
              <a:t>Ему прекрасно так знакома</a:t>
            </a:r>
          </a:p>
          <a:p>
            <a:r>
              <a:rPr lang="ru-RU" dirty="0"/>
              <a:t>Опасность солнца и дождей.</a:t>
            </a:r>
          </a:p>
          <a:p>
            <a:endParaRPr lang="ru-RU" dirty="0"/>
          </a:p>
          <a:p>
            <a:r>
              <a:rPr lang="ru-RU" dirty="0"/>
              <a:t>Но вот уборка урожая – </a:t>
            </a:r>
          </a:p>
          <a:p>
            <a:r>
              <a:rPr lang="ru-RU" dirty="0"/>
              <a:t>Здесь важно ничего не упустить,</a:t>
            </a:r>
          </a:p>
          <a:p>
            <a:r>
              <a:rPr lang="ru-RU" dirty="0"/>
              <a:t>Серьезный стал, уверенно считая</a:t>
            </a:r>
          </a:p>
          <a:p>
            <a:r>
              <a:rPr lang="ru-RU" dirty="0"/>
              <a:t>Приросты сборов и где их разместить.</a:t>
            </a:r>
          </a:p>
          <a:p>
            <a:r>
              <a:rPr lang="ru-RU" dirty="0"/>
              <a:t>И так из года в год, из века в век…</a:t>
            </a:r>
          </a:p>
          <a:p>
            <a:r>
              <a:rPr lang="ru-RU" dirty="0"/>
              <a:t>Простой, казалось человек, </a:t>
            </a:r>
          </a:p>
          <a:p>
            <a:r>
              <a:rPr lang="ru-RU" dirty="0"/>
              <a:t>В ответе за питанье наше – </a:t>
            </a:r>
          </a:p>
          <a:p>
            <a:r>
              <a:rPr lang="ru-RU" dirty="0"/>
              <a:t>За хлеб, за макароны и за каши.</a:t>
            </a:r>
          </a:p>
          <a:p>
            <a:endParaRPr lang="ru-RU" dirty="0"/>
          </a:p>
          <a:p>
            <a:r>
              <a:rPr lang="ru-RU" dirty="0"/>
              <a:t>Быть может странно, но скажу сейчас:</a:t>
            </a:r>
          </a:p>
          <a:p>
            <a:r>
              <a:rPr lang="ru-RU" dirty="0"/>
              <a:t>«Спасибо, агроном ты наш,</a:t>
            </a:r>
          </a:p>
          <a:p>
            <a:r>
              <a:rPr lang="ru-RU" dirty="0"/>
              <a:t>За все старанья и мученья.</a:t>
            </a:r>
          </a:p>
          <a:p>
            <a:r>
              <a:rPr lang="ru-RU" dirty="0"/>
              <a:t>Ты – гордость миллиона поколений!»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16" y="188640"/>
            <a:ext cx="3960440" cy="654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9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489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" y="-30183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697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46"/>
            <a:ext cx="9144000" cy="683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3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7373"/>
          </a:xfrm>
        </p:spPr>
        <p:txBody>
          <a:bodyPr>
            <a:normAutofit/>
          </a:bodyPr>
          <a:lstStyle/>
          <a:p>
            <a:r>
              <a:rPr lang="ru-RU" dirty="0" smtClean="0"/>
              <a:t>Агроном </a:t>
            </a:r>
            <a:r>
              <a:rPr lang="ru-RU" dirty="0"/>
              <a:t>является </a:t>
            </a:r>
            <a:r>
              <a:rPr lang="ru-RU" dirty="0" smtClean="0"/>
              <a:t>значимым специалистом </a:t>
            </a:r>
            <a:r>
              <a:rPr lang="ru-RU" dirty="0"/>
              <a:t>в </a:t>
            </a:r>
            <a:r>
              <a:rPr lang="ru-RU" dirty="0" smtClean="0"/>
              <a:t>   области </a:t>
            </a:r>
            <a:r>
              <a:rPr lang="ru-RU" dirty="0"/>
              <a:t>сельского хозяйства. В его задачи входит создание новых разновидностей огородных, садовых и полевых растительных культур. Профессиональный агроном также должен хорошо уметь планировать, контролировать и совершенствовать производственный процесс, выполняемый рабочими, входящими в его подчинение. Именно агроном является главным проводником науки в сельском хозяйстве, который должен уметь определять технологию и организацию труда.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256" y="4697760"/>
            <a:ext cx="337450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49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742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2276872"/>
          </a:xfrm>
        </p:spPr>
        <p:txBody>
          <a:bodyPr/>
          <a:lstStyle/>
          <a:p>
            <a:r>
              <a:rPr lang="ru-RU" dirty="0"/>
              <a:t>Первым известным русским агрономом был Андрей Тимофеевич Болотов </a:t>
            </a:r>
            <a:r>
              <a:rPr lang="ru-RU" dirty="0" smtClean="0"/>
              <a:t>(1738-1833гг). </a:t>
            </a:r>
            <a:r>
              <a:rPr lang="ru-RU" dirty="0"/>
              <a:t>Он разрабатывал новые приемы выращивания зерновых и овощных культур, картофеля, льна, и применял их на практике.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472608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17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92" y="0"/>
            <a:ext cx="9252519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3922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146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555872"/>
            <a:ext cx="8964488" cy="4302128"/>
          </a:xfrm>
        </p:spPr>
        <p:txBody>
          <a:bodyPr>
            <a:normAutofit fontScale="92500"/>
          </a:bodyPr>
          <a:lstStyle/>
          <a:p>
            <a:r>
              <a:rPr lang="ru-RU" dirty="0"/>
              <a:t> Современный агроном разносторонний специалист сельскохозяйственного производства. Ему до тонкостей известно все, что связано с выращиванием растений, то есть их агротехника: способы обработки почвы, сроки и способы посева и уборки урожая, особенности ухода за посевами и посадками. Агроном хорошо знает, как ухаживать за растениями, какие и когда применять удобрения, сколько удобрений надо вносить на каждый гектар для получения хорошего урожая, как вести борьбу с сорняками, болезнями и вредителями.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464496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9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Профессионально важные качества.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· аналитический ум; · оперативная и долговременная память; · наблюдательность; · развитый глазомер; · чувство ответственности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2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125</TotalTime>
  <Words>417</Words>
  <Application>Microsoft Office PowerPoint</Application>
  <PresentationFormat>Экран (4:3)</PresentationFormat>
  <Paragraphs>36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Апекс</vt:lpstr>
      <vt:lpstr>Профессия агроном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Профессионально важные качества.</vt:lpstr>
      <vt:lpstr> Места работы: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Высокий урожай-главная награда агронома!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Профессия агроном</dc:title>
  <cp:lastModifiedBy>ПОЛЬЗОВАТЕЛЬ</cp:lastModifiedBy>
  <cp:revision>13</cp:revision>
  <dcterms:modified xsi:type="dcterms:W3CDTF">2017-04-11T09:22:32Z</dcterms:modified>
</cp:coreProperties>
</file>