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2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69CE-5E68-4DAA-B1C9-F313C7D3588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A8DB-0B99-46C7-A720-994091A5E3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0.proshkolu.ru/content/media/pic/std/4000000/3628000/3627346-76a50b29b1918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ndalus" pitchFamily="18" charset="-78"/>
              </a:rPr>
              <a:t>Муниципальное автономное дошкольное учреждение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ndalus" pitchFamily="18" charset="-78"/>
              </a:rPr>
              <a:t>«Детский сад № 195 – центр развития ребенка» г. Перми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967335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«Творим из снега чудеса»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</a:t>
            </a: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Педагог Бобина М.А.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1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42862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H:\SDC11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SDC15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60735"/>
            <a:ext cx="9358317" cy="701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рина\Desktop\ФОТОГРАФИИ\ФОТОГРАФИИ САДИК\Фотографии детей\Новая папка\SDC15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ФОТОГРАФИИ\ФОТОГРАФИИ САДИК\Фотографии детей\Новая папка\SDC15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860"/>
            <a:ext cx="9167813" cy="687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SDC1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100450" cy="6858000"/>
          </a:xfrm>
          <a:prstGeom prst="rect">
            <a:avLst/>
          </a:prstGeom>
          <a:noFill/>
        </p:spPr>
      </p:pic>
      <p:pic>
        <p:nvPicPr>
          <p:cNvPr id="5" name="Picture 2" descr="C:\Users\марина\Desktop\ФОТОГРАФИИ\ФОТОГРАФИИ САДИК\Фотографии детей\Новая папка\SDC15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5014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7</cp:revision>
  <dcterms:created xsi:type="dcterms:W3CDTF">2016-02-05T14:15:23Z</dcterms:created>
  <dcterms:modified xsi:type="dcterms:W3CDTF">2016-02-05T15:25:00Z</dcterms:modified>
</cp:coreProperties>
</file>