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0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46E5-7074-42CC-A2C9-9633139067B5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729F-B7F8-4A4F-9EE4-782C0D342E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46E5-7074-42CC-A2C9-9633139067B5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729F-B7F8-4A4F-9EE4-782C0D342E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46E5-7074-42CC-A2C9-9633139067B5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729F-B7F8-4A4F-9EE4-782C0D342E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46E5-7074-42CC-A2C9-9633139067B5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729F-B7F8-4A4F-9EE4-782C0D342E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46E5-7074-42CC-A2C9-9633139067B5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729F-B7F8-4A4F-9EE4-782C0D342E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46E5-7074-42CC-A2C9-9633139067B5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729F-B7F8-4A4F-9EE4-782C0D342E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46E5-7074-42CC-A2C9-9633139067B5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729F-B7F8-4A4F-9EE4-782C0D342E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46E5-7074-42CC-A2C9-9633139067B5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729F-B7F8-4A4F-9EE4-782C0D342E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46E5-7074-42CC-A2C9-9633139067B5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729F-B7F8-4A4F-9EE4-782C0D342E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46E5-7074-42CC-A2C9-9633139067B5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729F-B7F8-4A4F-9EE4-782C0D342E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46E5-7074-42CC-A2C9-9633139067B5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729F-B7F8-4A4F-9EE4-782C0D342E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446E5-7074-42CC-A2C9-9633139067B5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9729F-B7F8-4A4F-9EE4-782C0D342E6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WWW\Desktop\Новая папка (2)\1434636731509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084"/>
            <a:ext cx="9144000" cy="6815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WWW\Desktop\Новая папка (2)\ФОТО 9.JPG"/>
          <p:cNvPicPr>
            <a:picLocks noChangeAspect="1" noChangeArrowheads="1"/>
          </p:cNvPicPr>
          <p:nvPr/>
        </p:nvPicPr>
        <p:blipFill>
          <a:blip r:embed="rId2" cstate="print"/>
          <a:srcRect t="7160"/>
          <a:stretch>
            <a:fillRect/>
          </a:stretch>
        </p:blipFill>
        <p:spPr bwMode="auto">
          <a:xfrm>
            <a:off x="2214546" y="0"/>
            <a:ext cx="4701865" cy="6903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WWW\Desktop\Новая папка (2)\ФОТО 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WWW\Desktop\Новая папка (2)\AE1Y1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0"/>
            <a:ext cx="4500594" cy="68867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WWW\Desktop\Новая папка (2)\IMG_03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-120"/>
            <a:ext cx="4915102" cy="6858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WWW\Desktop\Новая папка (2)\IMG_06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59" y="0"/>
            <a:ext cx="459109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WWW\Desktop\Новая папка (2)\IMG_1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80962"/>
            <a:ext cx="5236434" cy="6777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WWW\Desktop\Новая папка (2)\IMG_11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WWW\Desktop\Новая папка (2)\IMG_34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8511" y="-38655"/>
            <a:ext cx="6075323" cy="68966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WWW\Desktop\Новая папка (2)\P1030034.JPG"/>
          <p:cNvPicPr>
            <a:picLocks noChangeAspect="1" noChangeArrowheads="1"/>
          </p:cNvPicPr>
          <p:nvPr/>
        </p:nvPicPr>
        <p:blipFill>
          <a:blip r:embed="rId2" cstate="print"/>
          <a:srcRect t="7824" r="361"/>
          <a:stretch>
            <a:fillRect/>
          </a:stretch>
        </p:blipFill>
        <p:spPr bwMode="auto">
          <a:xfrm>
            <a:off x="2071670" y="0"/>
            <a:ext cx="5432966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WWW\Desktop\Новая папка (2)\ФОТО 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638" y="1"/>
            <a:ext cx="8137452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</dc:creator>
  <cp:lastModifiedBy>WWW</cp:lastModifiedBy>
  <cp:revision>1</cp:revision>
  <dcterms:created xsi:type="dcterms:W3CDTF">2017-04-25T05:51:27Z</dcterms:created>
  <dcterms:modified xsi:type="dcterms:W3CDTF">2017-04-25T05:59:30Z</dcterms:modified>
</cp:coreProperties>
</file>