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9" r:id="rId4"/>
    <p:sldId id="260" r:id="rId5"/>
    <p:sldId id="258" r:id="rId6"/>
    <p:sldId id="263" r:id="rId7"/>
    <p:sldId id="267" r:id="rId8"/>
    <p:sldId id="266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80D2-8004-40DB-B977-857AA2BF5A88}" type="datetimeFigureOut">
              <a:rPr lang="ru-RU" smtClean="0"/>
              <a:pPr/>
              <a:t>30.04.2017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3FAB1-EE78-4332-9EB4-6ECECE75AC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80D2-8004-40DB-B977-857AA2BF5A88}" type="datetimeFigureOut">
              <a:rPr lang="ru-RU" smtClean="0"/>
              <a:pPr/>
              <a:t>30.04.2017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3FAB1-EE78-4332-9EB4-6ECECE75AC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80D2-8004-40DB-B977-857AA2BF5A88}" type="datetimeFigureOut">
              <a:rPr lang="ru-RU" smtClean="0"/>
              <a:pPr/>
              <a:t>30.04.2017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3FAB1-EE78-4332-9EB4-6ECECE75AC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80D2-8004-40DB-B977-857AA2BF5A88}" type="datetimeFigureOut">
              <a:rPr lang="ru-RU" smtClean="0"/>
              <a:pPr/>
              <a:t>30.04.2017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3FAB1-EE78-4332-9EB4-6ECECE75AC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80D2-8004-40DB-B977-857AA2BF5A88}" type="datetimeFigureOut">
              <a:rPr lang="ru-RU" smtClean="0"/>
              <a:pPr/>
              <a:t>30.04.2017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3FAB1-EE78-4332-9EB4-6ECECE75AC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80D2-8004-40DB-B977-857AA2BF5A88}" type="datetimeFigureOut">
              <a:rPr lang="ru-RU" smtClean="0"/>
              <a:pPr/>
              <a:t>30.04.2017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3FAB1-EE78-4332-9EB4-6ECECE75AC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80D2-8004-40DB-B977-857AA2BF5A88}" type="datetimeFigureOut">
              <a:rPr lang="ru-RU" smtClean="0"/>
              <a:pPr/>
              <a:t>30.04.2017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3FAB1-EE78-4332-9EB4-6ECECE75AC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80D2-8004-40DB-B977-857AA2BF5A88}" type="datetimeFigureOut">
              <a:rPr lang="ru-RU" smtClean="0"/>
              <a:pPr/>
              <a:t>30.04.2017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3FAB1-EE78-4332-9EB4-6ECECE75AC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80D2-8004-40DB-B977-857AA2BF5A88}" type="datetimeFigureOut">
              <a:rPr lang="ru-RU" smtClean="0"/>
              <a:pPr/>
              <a:t>30.04.2017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3FAB1-EE78-4332-9EB4-6ECECE75AC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80D2-8004-40DB-B977-857AA2BF5A88}" type="datetimeFigureOut">
              <a:rPr lang="ru-RU" smtClean="0"/>
              <a:pPr/>
              <a:t>30.04.2017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3FAB1-EE78-4332-9EB4-6ECECE75AC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80D2-8004-40DB-B977-857AA2BF5A88}" type="datetimeFigureOut">
              <a:rPr lang="ru-RU" smtClean="0"/>
              <a:pPr/>
              <a:t>30.04.2017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3FAB1-EE78-4332-9EB4-6ECECE75AC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280D2-8004-40DB-B977-857AA2BF5A88}" type="datetimeFigureOut">
              <a:rPr lang="ru-RU" smtClean="0"/>
              <a:pPr/>
              <a:t>30.04.2017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FAB1-EE78-4332-9EB4-6ECECE75AC4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5011/102699435.680/0_8860b_e91e8461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99" y="0"/>
            <a:ext cx="91473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64088" y="0"/>
            <a:ext cx="377991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Еще тогда нас не было на свете.</a:t>
            </a:r>
            <a:endParaRPr lang="ru-RU" dirty="0" smtClean="0"/>
          </a:p>
          <a:p>
            <a:r>
              <a:rPr lang="ru-RU" sz="1600" dirty="0" smtClean="0">
                <a:solidFill>
                  <a:srgbClr val="002060"/>
                </a:solidFill>
              </a:rPr>
              <a:t>Ещё тогда нас не было на свете,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Когда гремел салют из края в край.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Солдаты, подарили вы планете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Великий май , победный май!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Ещё тогда нас не было на свете,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Когда в военной буре огневой,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Судьбу решая будущих столетий,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Вы бой вели, священный бой!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Ещё тогда нас не было на свете,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Когда с Победой вы домой пришли.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Солдаты Мая, слава вам на веки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От всей земли, от всей земли!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Благодарим, солдаты , вас 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За жизнь, за детство и весну,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За тишину , за мирный дом,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За мир в котором мы живём!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                    </a:t>
            </a:r>
            <a:r>
              <a:rPr lang="ru-RU" sz="1600" dirty="0" err="1" smtClean="0">
                <a:solidFill>
                  <a:srgbClr val="002060"/>
                </a:solidFill>
              </a:rPr>
              <a:t>М.Владимов</a:t>
            </a:r>
            <a:endParaRPr lang="ru-RU" sz="1600" dirty="0" smtClean="0">
              <a:solidFill>
                <a:srgbClr val="00206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620688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ПОДВИГ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МОИХ ПРАДЕДОВ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1" y="4725144"/>
            <a:ext cx="2411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Выполнил:</a:t>
            </a:r>
          </a:p>
          <a:p>
            <a:r>
              <a:rPr lang="ru-RU" sz="1200" dirty="0" err="1" smtClean="0"/>
              <a:t>Грибинюк</a:t>
            </a:r>
            <a:r>
              <a:rPr lang="ru-RU" sz="1200" dirty="0" smtClean="0"/>
              <a:t> Захар</a:t>
            </a:r>
          </a:p>
          <a:p>
            <a:r>
              <a:rPr lang="ru-RU" sz="1200" dirty="0" smtClean="0"/>
              <a:t>Ученик 1-б класса</a:t>
            </a:r>
          </a:p>
          <a:p>
            <a:r>
              <a:rPr lang="ru-RU" sz="1200" dirty="0" smtClean="0"/>
              <a:t>МБОУ Гимназия №3,г.Инта.</a:t>
            </a:r>
          </a:p>
          <a:p>
            <a:r>
              <a:rPr lang="ru-RU" sz="1200" dirty="0" smtClean="0"/>
              <a:t>Руководитель:</a:t>
            </a:r>
          </a:p>
          <a:p>
            <a:r>
              <a:rPr lang="ru-RU" sz="1200" dirty="0" smtClean="0"/>
              <a:t>Иванова Людмила Викторовна</a:t>
            </a:r>
          </a:p>
          <a:p>
            <a:r>
              <a:rPr lang="ru-RU" sz="1200" dirty="0" smtClean="0"/>
              <a:t>Воспитатель ГПД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www.metod-kopilka.ru/images/doc/36/30187/4/img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 l="6991" t="12315" r="9114"/>
          <a:stretch>
            <a:fillRect/>
          </a:stretch>
        </p:blipFill>
        <p:spPr bwMode="auto">
          <a:xfrm>
            <a:off x="251520" y="404664"/>
            <a:ext cx="230425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99792" y="332656"/>
            <a:ext cx="62646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Я хочу рассказать всем о моих прадедушках, которые защищали нашу Родину от фашистов. Я маленький и многого не понимаю , но нельзя забывать героев, которые отдавали свои жизни, чтобы я сейчас жил и радовался мирному небу.  Их подвиги помнят мои родные и помнить </a:t>
            </a:r>
            <a:r>
              <a:rPr lang="ru-RU" sz="2400" dirty="0" smtClean="0">
                <a:solidFill>
                  <a:srgbClr val="002060"/>
                </a:solidFill>
              </a:rPr>
              <a:t>буду  </a:t>
            </a:r>
            <a:r>
              <a:rPr lang="ru-RU" sz="2400" dirty="0" smtClean="0">
                <a:solidFill>
                  <a:srgbClr val="002060"/>
                </a:solidFill>
              </a:rPr>
              <a:t>я. А когда  вырасту ,то обязательно буду рассказывать своим детям.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4149080"/>
            <a:ext cx="5258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Мои прадедушки: </a:t>
            </a:r>
            <a:r>
              <a:rPr lang="ru-RU" sz="2000" b="1" dirty="0" err="1" smtClean="0">
                <a:solidFill>
                  <a:srgbClr val="C00000"/>
                </a:solidFill>
              </a:rPr>
              <a:t>Сиваев</a:t>
            </a:r>
            <a:r>
              <a:rPr lang="ru-RU" sz="2000" b="1" dirty="0" smtClean="0">
                <a:solidFill>
                  <a:srgbClr val="C00000"/>
                </a:solidFill>
              </a:rPr>
              <a:t> Виктор Егорович,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                                    </a:t>
            </a:r>
            <a:r>
              <a:rPr lang="ru-RU" sz="2000" b="1" dirty="0" err="1" smtClean="0">
                <a:solidFill>
                  <a:srgbClr val="C00000"/>
                </a:solidFill>
              </a:rPr>
              <a:t>Сиваев</a:t>
            </a:r>
            <a:r>
              <a:rPr lang="ru-RU" sz="2000" b="1" dirty="0" smtClean="0">
                <a:solidFill>
                  <a:srgbClr val="C00000"/>
                </a:solidFill>
              </a:rPr>
              <a:t> Василий Егорович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                                  </a:t>
            </a:r>
            <a:r>
              <a:rPr lang="ru-RU" sz="2000" b="1" dirty="0" err="1" smtClean="0">
                <a:solidFill>
                  <a:srgbClr val="C00000"/>
                </a:solidFill>
              </a:rPr>
              <a:t>Сиваев</a:t>
            </a:r>
            <a:r>
              <a:rPr lang="ru-RU" sz="2000" b="1" dirty="0" smtClean="0">
                <a:solidFill>
                  <a:srgbClr val="C00000"/>
                </a:solidFill>
              </a:rPr>
              <a:t> Сергей Егорович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www.metod-kopilka.ru/images/doc/36/30187/4/img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260649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Мой прадедушка - </a:t>
            </a:r>
            <a:r>
              <a:rPr lang="ru-RU" dirty="0" err="1" smtClean="0">
                <a:solidFill>
                  <a:srgbClr val="002060"/>
                </a:solidFill>
              </a:rPr>
              <a:t>Сиваев</a:t>
            </a:r>
            <a:r>
              <a:rPr lang="ru-RU" dirty="0" smtClean="0">
                <a:solidFill>
                  <a:srgbClr val="002060"/>
                </a:solidFill>
              </a:rPr>
              <a:t> Виктор Егорович.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Когда началась война, он пошёл на фронт защищать нашу Родину от фашистов.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Это случилось  22 марта 1945года.Наши наступали ,но фашисты оказывали сильное сопротивление. Их пулемёт  не давал нашим солдатам продвигаться вперёд.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Мой дедушка решил уничтожить фашистский пулемёт. Ночью он подкрался к пулемётному гнезду и гранатами уничтожил его и 3 гитлеровцев. После этого наша пехота пошла в наступление. Мой прадед ,наступая вместе с пехотой , ворвался в населённый пункт и захватил в плен  6 гитлеровцев.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За этот подвиг он был награждён орденом СЛАВЫ 3-й СТЕПЕНИ.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Я учусь в 1-б классе, в </a:t>
            </a:r>
            <a:r>
              <a:rPr lang="ru-RU" dirty="0" smtClean="0">
                <a:solidFill>
                  <a:srgbClr val="002060"/>
                </a:solidFill>
              </a:rPr>
              <a:t>Гимназии №3, г.Инта .Нам </a:t>
            </a:r>
            <a:r>
              <a:rPr lang="ru-RU" dirty="0" smtClean="0">
                <a:solidFill>
                  <a:srgbClr val="002060"/>
                </a:solidFill>
              </a:rPr>
              <a:t>много рассказывали и показывали о Великой Отечественной войне наши учителя Галина Владимировна и Людмила Викторовна. Я решил спросить  у мамы, кто из наших родственников защищал нашу </a:t>
            </a:r>
            <a:r>
              <a:rPr lang="ru-RU" dirty="0" err="1" smtClean="0">
                <a:solidFill>
                  <a:srgbClr val="002060"/>
                </a:solidFill>
              </a:rPr>
              <a:t>Родину.Так</a:t>
            </a:r>
            <a:r>
              <a:rPr lang="ru-RU" dirty="0" smtClean="0">
                <a:solidFill>
                  <a:srgbClr val="002060"/>
                </a:solidFill>
              </a:rPr>
              <a:t> я узнал о подвиге моего  прадеда. Когда подрасту ,то узнаю всё о моём прадедушке и расскажу всем. А ещё я решил, что обязательно буду военным и как мой прадед буду защищать мою Родину.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             Захар </a:t>
            </a:r>
            <a:r>
              <a:rPr lang="ru-RU" dirty="0" err="1" smtClean="0">
                <a:solidFill>
                  <a:srgbClr val="002060"/>
                </a:solidFill>
              </a:rPr>
              <a:t>Грибинюк</a:t>
            </a:r>
            <a:r>
              <a:rPr lang="ru-RU" dirty="0" smtClean="0">
                <a:solidFill>
                  <a:srgbClr val="002060"/>
                </a:solidFill>
              </a:rPr>
              <a:t>.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www.metod-kopilka.ru/images/doc/36/30187/4/img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710140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2304256" cy="2979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3275856" y="188640"/>
            <a:ext cx="4165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Сиваев</a:t>
            </a:r>
            <a:r>
              <a:rPr lang="ru-RU" sz="2400" b="1" dirty="0" smtClean="0">
                <a:solidFill>
                  <a:srgbClr val="FF0000"/>
                </a:solidFill>
              </a:rPr>
              <a:t> Виктор Егорович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13330" t="3614" r="1964" b="18976"/>
          <a:stretch>
            <a:fillRect/>
          </a:stretch>
        </p:blipFill>
        <p:spPr bwMode="auto">
          <a:xfrm>
            <a:off x="3059832" y="692696"/>
            <a:ext cx="266429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836712"/>
            <a:ext cx="208823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3573016"/>
            <a:ext cx="296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Гвардии- красноармеец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407707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Награждён  орденом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Славы 3 степени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 l="1293" r="3617" b="3945"/>
          <a:stretch>
            <a:fillRect/>
          </a:stretch>
        </p:blipFill>
        <p:spPr bwMode="auto">
          <a:xfrm>
            <a:off x="467544" y="260648"/>
            <a:ext cx="8424936" cy="640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868145" y="6093296"/>
            <a:ext cx="2880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Грибинюк</a:t>
            </a:r>
            <a:r>
              <a:rPr lang="ru-RU" dirty="0" smtClean="0"/>
              <a:t> Захар</a:t>
            </a:r>
          </a:p>
          <a:p>
            <a:r>
              <a:rPr lang="ru-RU" dirty="0" smtClean="0"/>
              <a:t>1-б </a:t>
            </a:r>
            <a:r>
              <a:rPr lang="ru-RU" dirty="0" err="1" smtClean="0"/>
              <a:t>кл</a:t>
            </a:r>
            <a:r>
              <a:rPr lang="ru-RU" dirty="0" smtClean="0"/>
              <a:t>. МБОУ Гимназия №3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732240" y="5589240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«МЫ ПОБЕДИЛИ!»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www.metod-kopilka.ru/images/doc/36/30187/4/img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836712"/>
            <a:ext cx="1800200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971600" y="18864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Сиваев</a:t>
            </a:r>
            <a:r>
              <a:rPr lang="ru-RU" sz="2400" b="1" dirty="0" smtClean="0">
                <a:solidFill>
                  <a:srgbClr val="FF0000"/>
                </a:solidFill>
              </a:rPr>
              <a:t> Василий Егорович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284984"/>
            <a:ext cx="51125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Василий Егорович </a:t>
            </a:r>
            <a:r>
              <a:rPr lang="ru-RU" sz="1400" dirty="0" err="1" smtClean="0">
                <a:solidFill>
                  <a:srgbClr val="002060"/>
                </a:solidFill>
              </a:rPr>
              <a:t>Сиваев</a:t>
            </a:r>
            <a:r>
              <a:rPr lang="ru-RU" sz="1400" dirty="0" smtClean="0">
                <a:solidFill>
                  <a:srgbClr val="002060"/>
                </a:solidFill>
              </a:rPr>
              <a:t> в Красной Армии с первых дней Отечественной войны, находясь в действующих частях показал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себя мужественным и самоотверженным бойцом, имеет тяжёлое ранение-ожог 2-й степени.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(Выписка из наградного листа)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4230" b="5367"/>
          <a:stretch>
            <a:fillRect/>
          </a:stretch>
        </p:blipFill>
        <p:spPr bwMode="auto">
          <a:xfrm>
            <a:off x="5220072" y="188640"/>
            <a:ext cx="374441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458112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Награждён орденом Красной Звезды,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медалью« За боевые заслуги»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www.metod-kopilka.ru/images/doc/36/30187/4/img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050" name="Picture 2" descr="I:\Грибинюк\Сиваев Сергей Егорович.jpg"/>
          <p:cNvPicPr>
            <a:picLocks noChangeAspect="1" noChangeArrowheads="1"/>
          </p:cNvPicPr>
          <p:nvPr/>
        </p:nvPicPr>
        <p:blipFill>
          <a:blip r:embed="rId3" cstate="print"/>
          <a:srcRect l="12392" t="11692" r="6368" b="2564"/>
          <a:stretch>
            <a:fillRect/>
          </a:stretch>
        </p:blipFill>
        <p:spPr bwMode="auto">
          <a:xfrm>
            <a:off x="251520" y="260648"/>
            <a:ext cx="2376264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3347864" y="260648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Сиваев</a:t>
            </a:r>
            <a:r>
              <a:rPr lang="ru-RU" sz="2400" b="1" dirty="0" smtClean="0">
                <a:solidFill>
                  <a:srgbClr val="FF0000"/>
                </a:solidFill>
              </a:rPr>
              <a:t> Сергей Егорович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692696"/>
            <a:ext cx="604867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1" y="3573016"/>
            <a:ext cx="5256583" cy="210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</a:rPr>
              <a:t>Гвардии-лейтенант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Награждён медалями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«За боевые заслуги»,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«За освобождение Праги»,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«За победу над Германией в Великой отечественной войне 1941-1945г.г.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www.metod-kopilka.ru/images/doc/36/30187/4/img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1859" t="4793" r="4037" b="11060"/>
          <a:stretch>
            <a:fillRect/>
          </a:stretch>
        </p:blipFill>
        <p:spPr bwMode="auto">
          <a:xfrm>
            <a:off x="251520" y="188641"/>
            <a:ext cx="3528392" cy="4680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619672" y="429309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«Письмо маме с фронта»</a:t>
            </a:r>
          </a:p>
          <a:p>
            <a:r>
              <a:rPr lang="ru-RU" sz="1200" dirty="0" err="1" smtClean="0"/>
              <a:t>Грибинюк</a:t>
            </a:r>
            <a:r>
              <a:rPr lang="ru-RU" sz="1200" dirty="0" smtClean="0"/>
              <a:t> Захар</a:t>
            </a:r>
          </a:p>
          <a:p>
            <a:r>
              <a:rPr lang="ru-RU" sz="1200" dirty="0" smtClean="0"/>
              <a:t>1-б класс МБОУ Гимназия №3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188640"/>
            <a:ext cx="4824536" cy="4237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Спасибо деду за победу!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Спасибо деду за победу,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Спасибо , дед, тебе за всё,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За то, что ты стоял отважно,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За то , что бился столь бесстрашно.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Спасибо , дед , что мы живём,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За день сегодняшний, спасибо,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Спасибо, дед, тебе за всё…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Мы будем помнить всё, что было.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586</Words>
  <Application>Microsoft Office PowerPoint</Application>
  <PresentationFormat>Экран (4:3)</PresentationFormat>
  <Paragraphs>71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29</cp:revision>
  <dcterms:created xsi:type="dcterms:W3CDTF">2017-04-28T05:45:50Z</dcterms:created>
  <dcterms:modified xsi:type="dcterms:W3CDTF">2017-04-30T12:11:17Z</dcterms:modified>
</cp:coreProperties>
</file>