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1" r:id="rId2"/>
    <p:sldId id="269" r:id="rId3"/>
    <p:sldId id="271" r:id="rId4"/>
    <p:sldId id="270" r:id="rId5"/>
    <p:sldId id="272" r:id="rId6"/>
    <p:sldId id="263" r:id="rId7"/>
    <p:sldId id="264" r:id="rId8"/>
    <p:sldId id="265" r:id="rId9"/>
    <p:sldId id="27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3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pedsovet.su/_ld/337/281469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4846" y="-214337"/>
            <a:ext cx="9548846" cy="716163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ЭМОЦИОНАЛЬНОЕ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БЛАГОПОЛУЧИЕ РЕБЕНКА В СЕМЬЕ И В ДЕТСКОМ САДУ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8858280" cy="5429264"/>
          </a:xfrm>
        </p:spPr>
        <p:txBody>
          <a:bodyPr>
            <a:normAutofit fontScale="92500"/>
          </a:bodyPr>
          <a:lstStyle/>
          <a:p>
            <a:pPr algn="just"/>
            <a:endParaRPr lang="ru-RU" sz="21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1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Формирование убеждения у  родителей в необходимости поддержания психологического комфорта в семье и в детском саду для правильного развития ребенка, становления его личности и дать рекомендации</a:t>
            </a:r>
            <a:r>
              <a:rPr 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созданию эмоционально благоприятной семейной атмосферы.</a:t>
            </a:r>
            <a:br>
              <a:rPr lang="ru-RU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Актуальность:</a:t>
            </a:r>
            <a:r>
              <a:rPr lang="ru-RU" sz="21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наше время люди из-за динамичного жизненного ритма не могут уделять должного внимания всем вещам, которые важны. Например, психологической атмосфере в семье начинают уделять меньше внимания. Несмотря на это, психологическая атмосфера очень важна детям, ведь в детском возрасте происходит формирование нервной системы</a:t>
            </a:r>
          </a:p>
          <a:p>
            <a:pPr algn="just"/>
            <a:endParaRPr lang="ru-RU" sz="21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hangingPunct="0"/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подготовила: </a:t>
            </a:r>
          </a:p>
          <a:p>
            <a:pPr algn="r" eaLnBrk="0" hangingPunct="0">
              <a:buNone/>
            </a:pPr>
            <a:r>
              <a:rPr lang="ru-RU" sz="17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Гибадуллина</a:t>
            </a: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Тамара Альбертовна</a:t>
            </a:r>
          </a:p>
          <a:p>
            <a:pPr algn="r" eaLnBrk="0" hangingPunct="0"/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Название учреждения: </a:t>
            </a:r>
          </a:p>
          <a:p>
            <a:pPr algn="r" eaLnBrk="0" hangingPunct="0">
              <a:buNone/>
            </a:pPr>
            <a:r>
              <a:rPr lang="ru-RU" sz="17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«Арский детский сад№1» г.Арск</a:t>
            </a:r>
          </a:p>
          <a:p>
            <a:pPr algn="just">
              <a:buNone/>
            </a:pPr>
            <a:endParaRPr lang="ru-RU" sz="28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85784" y="0"/>
            <a:ext cx="942978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00166" y="3214686"/>
            <a:ext cx="62150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каждого ребенка должно быть счастливое и спокойное детство, защищенное от бед и невзгод. Если детям хорошо в семье, если они чувствуют со стороны родителей понимание и поддержку, они обязательно вырастут достойными, хорошими и добрыми людьми.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User\Pictures\9551389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42852"/>
            <a:ext cx="4214842" cy="30493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edsovet.su/_ld/337/281469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4846" y="-214337"/>
            <a:ext cx="9548846" cy="7161634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6929454" cy="43891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 ... Семья - первичное лоно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человеческой культуры... Здесь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пробуждаются и начинают развёртываться дремлющие силы личной души; здесь ребёнок  научается любить (кого и как?), верить (во что?) и жертвовать (чему и чем?); здесь слагаются первые основы его характера; здесь открываются в душе ребёнка главные источники его будущего счастья и несчастья; здесь ребёнок становится маленьким человеком, из которого впоследствии развивается великая личность или, может быть, низкий проходимец».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sz="17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Иван Александрович Ильин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Картинки по запросу счастливая семья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7841" y="0"/>
            <a:ext cx="3357561" cy="3357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edsovet.su/_ld/337/281469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4846" y="-214337"/>
            <a:ext cx="9548846" cy="7161634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857232"/>
            <a:ext cx="2928926" cy="16363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Дети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2976" y="285728"/>
            <a:ext cx="3393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Участники проекта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Картинки по запросу счастливая семья карти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0"/>
            <a:ext cx="3629025" cy="2409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500034" y="2428868"/>
            <a:ext cx="3383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Этапы проекта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000372"/>
            <a:ext cx="469577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Подготовительный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Создание условий для реализации проекта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Обсуждение целей и задач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Опрос детей и родителей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3857628"/>
            <a:ext cx="4041235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Основной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воспитателей с детьми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с родителями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Совместная работа детей с родителями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14480" y="5357826"/>
            <a:ext cx="40856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Заключительный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Подведение итогов проведения проекта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istergid.ru/image/upload/2011-08-06/330026694634_49b7832452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6572296" cy="214314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Совместную деятельность родителей и детей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Взаимодействия воспитателей с родителями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Взаимодействие воспитателей с детьми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Взаимодействие всех субъектов образовательного процесса: педагоги- дети-родители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0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проекта предполагает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2077" y="2285992"/>
            <a:ext cx="585192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с родителями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Анкетирование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Личностно-ориентированный модель развития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Родительские собрания и индивидуальные консультации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Информационно-наглядные материалы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Совместные праздничные досуги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Совместное творчество родителей и детей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4643446"/>
            <a:ext cx="43572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с детьми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Беседы, обсуждения различных ситуаций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Чтение художественной литературы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Игры и игровые упражнения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Продуктивная деятельность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istergid.ru/image/upload/2011-08-06/330026694634_49b7832452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5786478"/>
          </a:xfrm>
        </p:spPr>
        <p:txBody>
          <a:bodyPr>
            <a:normAutofit fontScale="55000" lnSpcReduction="20000"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Эмоциональное благополучие является одним из базисных качеств жизни человека. Его фундамент закладывается в детском возрасте, а следовательно, зависит от окружающих ребенка взрослых, их отношений и реакций на его поведение.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Оно выражается в следующих чертах поведения и чувств ребенка</a:t>
            </a:r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наличии чувства доверия к миру;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способности проявлять гуманные чувства;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способности сопереживать и чувствовать состояние другого;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наличии положительных эмоций и чувства юмора;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способности и потребности в телесном контакте;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чувстве удивления;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вариативности поведения; способности к произвольному усилию для преодоления препятствий или снятия дискомфорта, в том числе и в ситуации соревнования-соперничества;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способности к положительному подкреплению себя и собственных действий;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способности к осознанию особенностей собственного поведения в соответствии с возрастом.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428604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такое эмоциональное благополучие</a:t>
            </a:r>
            <a:endParaRPr lang="ru-RU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85784" y="0"/>
            <a:ext cx="9429784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6786610" cy="50006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Эмоционально благополучный ребенок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645510">
            <a:off x="-330239" y="1068441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Улыбчив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 rot="20320322">
            <a:off x="-395871" y="3194195"/>
            <a:ext cx="2836278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Разговорчив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 rot="1661450">
            <a:off x="6149439" y="3227977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драчлив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 rot="19170002">
            <a:off x="-484684" y="4532035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грубит родителям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 rot="18391635">
            <a:off x="536980" y="5082688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Обладает чувством юмора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 rot="17295899">
            <a:off x="2255577" y="5110705"/>
            <a:ext cx="2507355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ворует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000155">
            <a:off x="5950214" y="4194658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обижает других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 rot="16044136">
            <a:off x="3428992" y="4857760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Способен преодолевать эгоцентрическую позицию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 rot="3315547">
            <a:off x="5148924" y="5064489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криклив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 rot="20984708">
            <a:off x="6109994" y="1048377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Слушает других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143604" y="2000240"/>
            <a:ext cx="3000396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Доброжелатен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 rot="20719916">
            <a:off x="-336089" y="2265902"/>
            <a:ext cx="2876175" cy="714380"/>
          </a:xfrm>
          <a:prstGeom prst="ellipse">
            <a:avLst/>
          </a:prstGeom>
          <a:solidFill>
            <a:srgbClr val="FFFF0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Непосредственен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2530" name="Picture 2" descr="Картинки по запросу счастливый ребено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000108"/>
            <a:ext cx="4080401" cy="31432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85784" y="0"/>
            <a:ext cx="9429784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1357322"/>
          </a:xfrm>
          <a:noFill/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 ЭФФЕКТИВНОСТИ СОБСТВЕННОГО ПОВЕДЕНИЯ ВЗРОСЛЫХ ДЛЯ СОЗДАНИЯ ПСИХОЛОГИЧЕКСКОГО КОМФОРТА РЕБЕНКУ В СЕМЬЕ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9930262">
            <a:off x="-325812" y="2026623"/>
            <a:ext cx="2438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Comic Sans MS" pitchFamily="66" charset="0"/>
              </a:rPr>
              <a:t>принятие ребенка в единстве его позитивных и негативных качеств;</a:t>
            </a:r>
            <a:endParaRPr lang="ru-RU" sz="1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9360347">
            <a:off x="-483532" y="3147434"/>
            <a:ext cx="2782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создание в семье атмосферы положительных эмоций;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32287">
            <a:off x="6253069" y="1699784"/>
            <a:ext cx="28779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Comic Sans MS" pitchFamily="66" charset="0"/>
              </a:rPr>
              <a:t>создание в семье атмосферы безопасности для ребенка;</a:t>
            </a:r>
            <a:endParaRPr lang="ru-RU" sz="1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742100">
            <a:off x="5754887" y="2813441"/>
            <a:ext cx="4186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поощрение и стимуляция развития 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всех способностей ребенка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- эмоционально-волевых, интеллектуальных, психомоторных 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2857496"/>
            <a:ext cx="411683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родители часто совершают ошибку, 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не придавая эмоциональному благополучию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ребенка должного значения, а считая,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что успешность обучения является более 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Важным показателем его развития, что в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последствии может довольно негативно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сказаться на психическом здоровье ребенка;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71604" y="4572008"/>
            <a:ext cx="541261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Comic Sans MS" pitchFamily="66" charset="0"/>
              </a:rPr>
              <a:t>в зависимости от возраста и поведения ребенка варьирование взрослыми собственных стратегий поведения, включая формы поощрений и ограничений (например, хвалить за реальные результаты и игнорировать демонстративные реакции ребенка в зависимости от степени их выраженности и места проявления); включенный в детскую жизнь, в том числе и в игровую деятельность ребенка</a:t>
            </a:r>
          </a:p>
          <a:p>
            <a:endParaRPr lang="ru-RU" sz="14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85784" y="0"/>
            <a:ext cx="942978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2918"/>
            <a:ext cx="89297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РЕКОМЕНДАЦИИ РОДИТЕЛЯМ ПО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СОЗДАНИЮ БЛАГОПРЕЯТНОЙ СЕМЕЙНОЙ АТМАСФЕРЫ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Помните: от того, как родители разбудят ребенка, зависит его психологический настрой на весь день.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Время ночного отдыха для каждого сугубо индивидуально. Показатель один: ребенок должен выспаться и легко проснуться к тому времени, когда Вы его будите.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Если у Вас есть возможность погулять с ребенком, не упускайте ее. Совместные прогулки – это общение, ненавязчивые советы, наблюдения за окружающей средой.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Научитесь встречать детей после их пребывания в дошкольном учреждении. Не стоит первым задавать вопрос: «Что ты сегодня кушал?», лучше задать нейтральные вопросы: «Что было интересного в садике?», «Чем занимался?», «Как твои успехи?» и т.п.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Радуйтесь успехам ребенка. Не раздражайтесь в момент его временных неудач. Терпеливо, с интересом слушайте рассказы о событиях в его жизни.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Ребенок должен чувствовать, что он любим. Необходимо исключить из общения окрики, грубые интонации.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СОЗДАЙТЕ В СЕМЬЕ АТМОСФЕРУ РАДОСТИ,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ЛЮБВИ И УВАЖЕНИЯ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85784" y="0"/>
            <a:ext cx="942978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8929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Подведение итогов проекта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292893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714356"/>
            <a:ext cx="903728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Создана  модель организации педагогического процесса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с целью обеспечения эмоционального благополучия ребенка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Разработана картотека игр, упражнений и этюдов для детей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по обеспечению эмоционального благополучия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Разработан тематический план образовательной деятельности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участием родителей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341</TotalTime>
  <Words>543</Words>
  <PresentationFormat>Экран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ТЕМА: ЭМОЦИОНАЛЬНОЕ  БЛАГОПОЛУЧИЕ РЕБЕНКА В СЕМЬЕ И В ДЕТСКОМ САДУ</vt:lpstr>
      <vt:lpstr>Слайд 2</vt:lpstr>
      <vt:lpstr>Слайд 3</vt:lpstr>
      <vt:lpstr>Слайд 4</vt:lpstr>
      <vt:lpstr>Слайд 5</vt:lpstr>
      <vt:lpstr>Эмоционально благополучный ребенок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34</cp:revision>
  <dcterms:created xsi:type="dcterms:W3CDTF">2017-02-12T16:08:05Z</dcterms:created>
  <dcterms:modified xsi:type="dcterms:W3CDTF">2017-05-03T19:02:25Z</dcterms:modified>
</cp:coreProperties>
</file>