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74D5-9ABA-418F-9222-93E0A02BD39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98C97-38A0-4875-A4A9-35F9D2A575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74D5-9ABA-418F-9222-93E0A02BD39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8C97-38A0-4875-A4A9-35F9D2A57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74D5-9ABA-418F-9222-93E0A02BD39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8C97-38A0-4875-A4A9-35F9D2A57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6674D5-9ABA-418F-9222-93E0A02BD39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5E98C97-38A0-4875-A4A9-35F9D2A575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74D5-9ABA-418F-9222-93E0A02BD39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8C97-38A0-4875-A4A9-35F9D2A575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74D5-9ABA-418F-9222-93E0A02BD39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8C97-38A0-4875-A4A9-35F9D2A575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8C97-38A0-4875-A4A9-35F9D2A575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74D5-9ABA-418F-9222-93E0A02BD39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74D5-9ABA-418F-9222-93E0A02BD39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8C97-38A0-4875-A4A9-35F9D2A575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74D5-9ABA-418F-9222-93E0A02BD39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8C97-38A0-4875-A4A9-35F9D2A57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6674D5-9ABA-418F-9222-93E0A02BD39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E98C97-38A0-4875-A4A9-35F9D2A575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74D5-9ABA-418F-9222-93E0A02BD39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98C97-38A0-4875-A4A9-35F9D2A575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6674D5-9ABA-418F-9222-93E0A02BD39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5E98C97-38A0-4875-A4A9-35F9D2A575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 интегрированному </a:t>
            </a:r>
            <a:r>
              <a:rPr lang="ru-RU" dirty="0" smtClean="0"/>
              <a:t>уроку</a:t>
            </a:r>
          </a:p>
          <a:p>
            <a:r>
              <a:rPr lang="ru-RU" dirty="0" smtClean="0"/>
              <a:t>По механике, 9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«Физика в стихах»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легче косить, когда трава влажная?</a:t>
            </a:r>
            <a:endParaRPr lang="ru-RU" dirty="0"/>
          </a:p>
        </p:txBody>
      </p:sp>
      <p:pic>
        <p:nvPicPr>
          <p:cNvPr id="1026" name="Picture 2" descr="C:\Documents and Settings\ГоворНП\Рабочий стол\qZ7Q-0dFYy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6350001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следствии чего подковы у животных стачиваются?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ГоворНП\Рабочий стол\1412630169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4104456" cy="5112568"/>
          </a:xfrm>
          <a:prstGeom prst="rect">
            <a:avLst/>
          </a:prstGeom>
          <a:noFill/>
        </p:spPr>
      </p:pic>
      <p:pic>
        <p:nvPicPr>
          <p:cNvPr id="2051" name="Picture 3" descr="C:\Documents and Settings\ГоворНП\Рабочий стол\134374482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24847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Отлив….</a:t>
            </a:r>
            <a:endParaRPr lang="ru-RU" dirty="0"/>
          </a:p>
        </p:txBody>
      </p:sp>
      <p:pic>
        <p:nvPicPr>
          <p:cNvPr id="3074" name="Picture 2" descr="C:\Documents and Settings\ГоворНП\Рабочий стол\18414124_135f1dd7d1457e6c4506edd44a9ebf7f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08912" cy="4824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лед скользкий?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ГоворНП\Рабочий стол\1380017667_fakty-o-l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248471" cy="4653533"/>
          </a:xfrm>
          <a:prstGeom prst="rect">
            <a:avLst/>
          </a:prstGeom>
          <a:noFill/>
        </p:spPr>
      </p:pic>
      <p:pic>
        <p:nvPicPr>
          <p:cNvPr id="4100" name="Picture 4" descr="C:\Documents and Settings\ГоворНП\Рабочий стол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10445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какой траектории движутся частицы грязи, если колесо буксует?</a:t>
            </a:r>
            <a:endParaRPr lang="ru-RU" dirty="0"/>
          </a:p>
        </p:txBody>
      </p:sp>
      <p:pic>
        <p:nvPicPr>
          <p:cNvPr id="1026" name="Picture 2" descr="C:\Documents and Settings\ГоворНП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612068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Отцепленный </a:t>
            </a:r>
            <a:r>
              <a:rPr lang="ru-RU" smtClean="0"/>
              <a:t>вагон…</a:t>
            </a:r>
            <a:endParaRPr lang="ru-RU" dirty="0"/>
          </a:p>
        </p:txBody>
      </p:sp>
      <p:pic>
        <p:nvPicPr>
          <p:cNvPr id="2050" name="Picture 2" descr="C:\Documents and Settings\ГоворНП\Рабочий стол\4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63284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самолет летит на восток с «двойной» скоростью?</a:t>
            </a:r>
            <a:endParaRPr lang="ru-RU" dirty="0"/>
          </a:p>
        </p:txBody>
      </p:sp>
      <p:pic>
        <p:nvPicPr>
          <p:cNvPr id="3074" name="Picture 2" descr="C:\Documents and Settings\ГоворНП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16824" cy="4680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коньки хорошо скользят по льду?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06668"/>
            <a:ext cx="4059238" cy="38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ГоворНП\Рабочий стол\b500c7ae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10445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Дон </a:t>
            </a:r>
            <a:r>
              <a:rPr lang="ru-RU" dirty="0" smtClean="0"/>
              <a:t>Жуан…..</a:t>
            </a:r>
            <a:endParaRPr lang="ru-RU" dirty="0"/>
          </a:p>
        </p:txBody>
      </p:sp>
      <p:pic>
        <p:nvPicPr>
          <p:cNvPr id="5122" name="Picture 2" descr="C:\Documents and Settings\ГоворНП\Рабочий стол\516f31a7914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756084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ГоворНП\Рабочий стол\bel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08911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сложении каких сил получается винтовая линия?</a:t>
            </a:r>
            <a:endParaRPr lang="ru-RU" dirty="0"/>
          </a:p>
        </p:txBody>
      </p:sp>
      <p:pic>
        <p:nvPicPr>
          <p:cNvPr id="4098" name="Picture 2" descr="C:\Documents and Settings\ГоворНП\Рабочий стол\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77686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Илья Муромец смог бы одной рукой поворотить Землю?</a:t>
            </a:r>
            <a:endParaRPr lang="ru-RU" dirty="0"/>
          </a:p>
        </p:txBody>
      </p:sp>
      <p:pic>
        <p:nvPicPr>
          <p:cNvPr id="6146" name="Picture 2" descr="C:\Documents and Settings\ГоворНП\Рабочий стол\2202515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5292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114</TotalTime>
  <Words>88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«Физика в стихах»</vt:lpstr>
      <vt:lpstr>По какой траектории движутся частицы грязи, если колесо буксует?</vt:lpstr>
      <vt:lpstr>Отцепленный вагон…</vt:lpstr>
      <vt:lpstr>Почему самолет летит на восток с «двойной» скоростью?</vt:lpstr>
      <vt:lpstr>Почему коньки хорошо скользят по льду?</vt:lpstr>
      <vt:lpstr>Дон Жуан…..</vt:lpstr>
      <vt:lpstr>Слайд 7</vt:lpstr>
      <vt:lpstr>При сложении каких сил получается винтовая линия?</vt:lpstr>
      <vt:lpstr>Илья Муромец смог бы одной рукой поворотить Землю?</vt:lpstr>
      <vt:lpstr>Почему легче косить, когда трава влажная?</vt:lpstr>
      <vt:lpstr>В следствии чего подковы у животных стачиваются?</vt:lpstr>
      <vt:lpstr>Отлив….</vt:lpstr>
      <vt:lpstr>Почему лед скользкий?</vt:lpstr>
    </vt:vector>
  </TitlesOfParts>
  <Company>Немчиновский лицей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«Физика в стихах»</dc:title>
  <dc:creator>ГоворНП</dc:creator>
  <cp:lastModifiedBy>ГоворНП</cp:lastModifiedBy>
  <cp:revision>24</cp:revision>
  <dcterms:created xsi:type="dcterms:W3CDTF">2017-05-03T11:20:56Z</dcterms:created>
  <dcterms:modified xsi:type="dcterms:W3CDTF">2017-05-03T16:01:30Z</dcterms:modified>
</cp:coreProperties>
</file>