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257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6952" y="-1611560"/>
            <a:ext cx="15121680" cy="1144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0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2016-01-07T12:31:50Z</dcterms:created>
  <dcterms:modified xsi:type="dcterms:W3CDTF">2016-01-07T12:38:43Z</dcterms:modified>
</cp:coreProperties>
</file>