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9" r:id="rId9"/>
    <p:sldId id="27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Знакомы ли вы с произведением В. </a:t>
            </a:r>
            <a:r>
              <a:rPr lang="ru-RU" dirty="0" err="1"/>
              <a:t>Железникова</a:t>
            </a:r>
            <a:r>
              <a:rPr lang="ru-RU" dirty="0"/>
              <a:t> "Чучело“?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Знакомы ли вы с произведением В. Железникова "Чучело"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 , знакомы</c:v>
                </c:pt>
                <c:pt idx="1">
                  <c:v>Нет ,не знакомы</c:v>
                </c:pt>
                <c:pt idx="2">
                  <c:v>Слышал , об этом произведении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30.4</c:v>
                </c:pt>
                <c:pt idx="1">
                  <c:v>65.2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9-4442-B84F-C59EED34E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Знаком ли вам одноименный фильм Ролана Быкова?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Знаком ли вам одноименный фильм Ролана Быкова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Да,знаком</c:v>
                </c:pt>
                <c:pt idx="1">
                  <c:v>Нет , не знаком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21.7</c:v>
                </c:pt>
                <c:pt idx="1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53C-B139-A4E27DC1F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4F3E1B-E4B9-468D-A1F4-E58F3BBBAEC2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BE6E78-C301-4D7F-96B8-4591EED5E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80728"/>
            <a:ext cx="5105400" cy="2868168"/>
          </a:xfrm>
        </p:spPr>
        <p:txBody>
          <a:bodyPr/>
          <a:lstStyle/>
          <a:p>
            <a:r>
              <a:rPr lang="ru-RU" dirty="0"/>
              <a:t>Значение произведения  </a:t>
            </a:r>
            <a:r>
              <a:rPr lang="ru-RU" dirty="0" err="1"/>
              <a:t>В.К.Железникова</a:t>
            </a:r>
            <a:r>
              <a:rPr lang="ru-RU" dirty="0"/>
              <a:t> «Чучело» для современного поколения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Documents\o-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-14828"/>
            <a:ext cx="3056591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6228184" cy="39822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Известная русская писательница Мария </a:t>
            </a:r>
            <a:r>
              <a:rPr lang="ru-RU" dirty="0" err="1"/>
              <a:t>Прилежаева</a:t>
            </a:r>
            <a:r>
              <a:rPr lang="ru-RU" dirty="0"/>
              <a:t> как-то заметила: «Человек рождается для добрых дел и носителями добрых дел являются дети». Так давайте же будем стремиться быть добрыми. Научимся добрыми глазами увидеть радость или беду другого человека. Добрым сердцем откликнуться на неё. И добрым сердцем помочь.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Одной из актуальных проблем современного общества является рост агрессивных тенденций в подростковой среде. Поэтому нам необходимо научиться правильно вести себя в конфликтном взаимодействии, находить возможные конструктивные решения в создавшейся проблемной ситуации. В этих условиях особенно важен анализ проблемы агрессивного поведения детей подросткового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Цель работы:</a:t>
            </a:r>
            <a:endParaRPr lang="ru-RU" dirty="0"/>
          </a:p>
          <a:p>
            <a:pPr lvl="0"/>
            <a:r>
              <a:rPr lang="ru-RU" dirty="0"/>
              <a:t>Показать ученикам нынешнего поколения значимость произведения В. </a:t>
            </a:r>
            <a:r>
              <a:rPr lang="ru-RU" dirty="0" err="1"/>
              <a:t>Железникова</a:t>
            </a:r>
            <a:r>
              <a:rPr lang="ru-RU" dirty="0"/>
              <a:t> "Чучело"; содействовать воспитанию нравственных качеств у людей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Задачи : </a:t>
            </a:r>
            <a:endParaRPr lang="ru-RU" dirty="0"/>
          </a:p>
          <a:p>
            <a:r>
              <a:rPr lang="ru-RU" b="1" dirty="0"/>
              <a:t>1) </a:t>
            </a:r>
            <a:r>
              <a:rPr lang="ru-RU" dirty="0"/>
              <a:t>Проанализировать эпизоды повести В.К. </a:t>
            </a:r>
            <a:r>
              <a:rPr lang="ru-RU" dirty="0" err="1"/>
              <a:t>Железникова</a:t>
            </a:r>
            <a:r>
              <a:rPr lang="ru-RU" dirty="0"/>
              <a:t>, раскрывающие несправедливое отношение со стороны сверстников к главной героине .</a:t>
            </a:r>
          </a:p>
          <a:p>
            <a:r>
              <a:rPr lang="ru-RU" b="1" dirty="0"/>
              <a:t>2) </a:t>
            </a:r>
            <a:r>
              <a:rPr lang="ru-RU" dirty="0"/>
              <a:t>Выявить причины конфликта Лены </a:t>
            </a:r>
            <a:r>
              <a:rPr lang="ru-RU" dirty="0" err="1"/>
              <a:t>Бессольцевой</a:t>
            </a:r>
            <a:r>
              <a:rPr lang="ru-RU" dirty="0"/>
              <a:t>  с одноклассниками.</a:t>
            </a:r>
          </a:p>
          <a:p>
            <a:r>
              <a:rPr lang="ru-RU" dirty="0"/>
              <a:t>3)Показать нынешнему поколению , что в любой  проблемной ситуации , отстаивая свои принципы, главное - сохранить в себе личность.</a:t>
            </a:r>
          </a:p>
          <a:p>
            <a:r>
              <a:rPr lang="ru-RU" b="1" dirty="0"/>
              <a:t>4) </a:t>
            </a:r>
            <a:r>
              <a:rPr lang="ru-RU" dirty="0"/>
              <a:t>Понять позицию автора, определить свое собственное отношение к данной проблеме .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b="1" dirty="0"/>
              <a:t>Гипотеза: </a:t>
            </a:r>
            <a:r>
              <a:rPr lang="ru-RU" dirty="0"/>
              <a:t>Проанализировав произведение  Владимира </a:t>
            </a:r>
            <a:r>
              <a:rPr lang="ru-RU" dirty="0" err="1"/>
              <a:t>Железникова</a:t>
            </a:r>
            <a:r>
              <a:rPr lang="ru-RU" dirty="0"/>
              <a:t> " Чучело" мы сможем обратить внимание людей на то, что проблемы подростковой среды  существуют и в настоящее время. </a:t>
            </a:r>
          </a:p>
          <a:p>
            <a:r>
              <a:rPr lang="ru-RU" b="1" dirty="0"/>
              <a:t>Объект исследования: </a:t>
            </a:r>
          </a:p>
          <a:p>
            <a:pPr>
              <a:buNone/>
            </a:pPr>
            <a:r>
              <a:rPr lang="ru-RU" dirty="0"/>
              <a:t>  Произведение В. </a:t>
            </a:r>
            <a:r>
              <a:rPr lang="ru-RU" dirty="0" err="1"/>
              <a:t>Железникова</a:t>
            </a:r>
            <a:r>
              <a:rPr lang="ru-RU" dirty="0"/>
              <a:t> "Чучело";</a:t>
            </a:r>
          </a:p>
          <a:p>
            <a:pPr>
              <a:buNone/>
            </a:pPr>
            <a:r>
              <a:rPr lang="ru-RU" dirty="0"/>
              <a:t>  Ученики , обучающиеся в                       МОУ " Гимназия №11".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buNone/>
            </a:pPr>
            <a:r>
              <a:rPr lang="en-US" dirty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Литературный анализ эпизодов повести В.К. </a:t>
            </a:r>
            <a:r>
              <a:rPr lang="ru-RU" sz="2400" dirty="0" err="1"/>
              <a:t>Железникова</a:t>
            </a:r>
            <a:r>
              <a:rPr lang="ru-RU" sz="2400" dirty="0"/>
              <a:t>, отражающих несправедливое отношение со стороны сверстников к главной героине .</a:t>
            </a:r>
          </a:p>
        </p:txBody>
      </p:sp>
      <p:pic>
        <p:nvPicPr>
          <p:cNvPr id="8" name="Содержимое 7" descr="C:\Users\555\рабочий стол\чучело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3365996"/>
            <a:ext cx="5328592" cy="34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555\Documents\1607556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5650"/>
            <a:ext cx="3851920" cy="3562350"/>
          </a:xfrm>
          <a:prstGeom prst="rect">
            <a:avLst/>
          </a:prstGeom>
          <a:noFill/>
        </p:spPr>
      </p:pic>
      <p:pic>
        <p:nvPicPr>
          <p:cNvPr id="1027" name="Picture 3" descr="C:\Users\555\Documents\main_37057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532165" cy="24699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988840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Каждый из героев встречается на пути Лены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Бессольцевой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для того, чтобы  что-то понять и осмыслить.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конфликта Лены </a:t>
            </a:r>
            <a:r>
              <a:rPr lang="ru-RU" dirty="0" err="1"/>
              <a:t>Бессольцевой</a:t>
            </a:r>
            <a:r>
              <a:rPr lang="ru-RU" dirty="0"/>
              <a:t> с одноклассниками.</a:t>
            </a:r>
          </a:p>
        </p:txBody>
      </p:sp>
      <p:pic>
        <p:nvPicPr>
          <p:cNvPr id="4" name="Содержимое 3" descr="C:\Users\555\рабочий стол\film-chuchelo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0760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555\Documents\69145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7"/>
            <a:ext cx="4139952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Autofit/>
          </a:bodyPr>
          <a:lstStyle/>
          <a:p>
            <a:r>
              <a:rPr lang="ru-RU" sz="2400" dirty="0"/>
              <a:t>Позиция автора в данном произведении. Собственное отношение к книге </a:t>
            </a:r>
            <a:r>
              <a:rPr lang="ru-RU" sz="2400" dirty="0" err="1"/>
              <a:t>В.Железникова</a:t>
            </a:r>
            <a:r>
              <a:rPr lang="ru-RU" sz="2400" dirty="0"/>
              <a:t> "Чучело" 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540" y="1803721"/>
            <a:ext cx="4330824" cy="4106856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   Никогда не сдаваться и бороться за правду до конца, уметь выбирать друзей и уметь прощать.</a:t>
            </a:r>
          </a:p>
          <a:p>
            <a:endParaRPr lang="ru-RU" dirty="0"/>
          </a:p>
        </p:txBody>
      </p:sp>
      <p:pic>
        <p:nvPicPr>
          <p:cNvPr id="1026" name="Picture 2" descr="C:\Users\555\Documents\chuchelo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493" y="1267669"/>
            <a:ext cx="3010991" cy="5178960"/>
          </a:xfrm>
          <a:prstGeom prst="rect">
            <a:avLst/>
          </a:prstGeom>
          <a:noFill/>
        </p:spPr>
      </p:pic>
      <p:pic>
        <p:nvPicPr>
          <p:cNvPr id="6" name="Picture 12" descr="J1LG7u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4572695" cy="23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71566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1219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</TotalTime>
  <Words>317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Trebuchet MS</vt:lpstr>
      <vt:lpstr>Wingdings</vt:lpstr>
      <vt:lpstr>Wingdings 2</vt:lpstr>
      <vt:lpstr>Изящная</vt:lpstr>
      <vt:lpstr>Значение произведения  В.К.Железникова «Чучело» для современного поколения </vt:lpstr>
      <vt:lpstr>Актуальность проекта:</vt:lpstr>
      <vt:lpstr>Цели и задачи:</vt:lpstr>
      <vt:lpstr>Презентация PowerPoint</vt:lpstr>
      <vt:lpstr>Литературный анализ эпизодов повести В.К. Железникова, отражающих несправедливое отношение со стороны сверстников к главной героине .</vt:lpstr>
      <vt:lpstr>Причины конфликта Лены Бессольцевой с одноклассниками.</vt:lpstr>
      <vt:lpstr>Позиция автора в данном произведении. Собственное отношение к книге В.Железникова "Чучело" .</vt:lpstr>
      <vt:lpstr>Презентация PowerPoint</vt:lpstr>
      <vt:lpstr>Презентация PowerPoint</vt:lpstr>
      <vt:lpstr>             Заключение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произведения В. К. Железникова «Чучело.» для современного поколения </dc:title>
  <dc:creator>555</dc:creator>
  <cp:lastModifiedBy>zemcovaviktoria@outlook.com</cp:lastModifiedBy>
  <cp:revision>25</cp:revision>
  <dcterms:created xsi:type="dcterms:W3CDTF">2017-04-06T04:41:47Z</dcterms:created>
  <dcterms:modified xsi:type="dcterms:W3CDTF">2017-05-15T16:54:15Z</dcterms:modified>
</cp:coreProperties>
</file>