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7" r:id="rId2"/>
    <p:sldId id="266" r:id="rId3"/>
    <p:sldId id="264" r:id="rId4"/>
    <p:sldId id="261" r:id="rId5"/>
    <p:sldId id="260" r:id="rId6"/>
    <p:sldId id="265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57" r:id="rId15"/>
    <p:sldId id="276" r:id="rId16"/>
    <p:sldId id="258" r:id="rId17"/>
    <p:sldId id="259" r:id="rId18"/>
    <p:sldId id="272" r:id="rId19"/>
    <p:sldId id="273" r:id="rId20"/>
    <p:sldId id="274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52" d="100"/>
          <a:sy n="52" d="100"/>
        </p:scale>
        <p:origin x="-2274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C2EFC0-BDB8-4587-822E-93B802FF89A8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B02197-7173-4057-81DC-87603F813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5;&#1091;&#1082;&#1086;&#1074;&#1089;&#1082;&#1080;&#1081;%20&#1086;&#1090;&#1082;&#1088;&#1099;&#1090;&#1086;&#1077;\Nuzyka__Bystraya_podvizhnaya_veselaya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95;&#1091;&#1082;&#1086;&#1074;&#1089;&#1082;&#1080;&#1081;%20&#1086;&#1090;&#1082;&#1088;&#1099;&#1090;&#1086;&#1077;\deti-online.com_-_chudo-derevo.mp3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file:///G:\&#1095;&#1091;&#1082;&#1086;&#1074;&#1089;&#1082;&#1080;&#1081;%20&#1086;&#1090;&#1082;&#1088;&#1099;&#1090;&#1086;&#1077;\&#1045;&#1083;&#1077;&#1085;&#1072;%20&#1043;&#1088;&#1080;&#1090;&#1095;&#1080;&#1085;&#1072;%20-%20&#1092;&#1080;&#1085;&#1072;&#1083;&#1100;&#1085;&#1072;&#1103;%20&#1087;&#1077;&#1089;&#1085;&#1103;%20&#1060;&#1077;&#1076;&#1086;&#1088;&#1099;.mp3" TargetMode="External"/><Relationship Id="rId7" Type="http://schemas.openxmlformats.org/officeDocument/2006/relationships/image" Target="../media/image36.png"/><Relationship Id="rId2" Type="http://schemas.openxmlformats.org/officeDocument/2006/relationships/audio" Target="file:///G:\&#1095;&#1091;&#1082;&#1086;&#1074;&#1089;&#1082;&#1080;&#1081;%20&#1086;&#1090;&#1082;&#1088;&#1099;&#1090;&#1086;&#1077;\&#1080;&#1079;%20&#1082;-&#1092;%20-&#1041;&#1072;&#1088;&#1084;&#1072;&#1083;&#1077;&#1081;-66-%20-%20&#1055;&#1077;&#1089;&#1085;&#1103;%20&#1087;&#1088;&#1086;%20&#1041;&#1072;&#1088;&#1084;&#1072;&#1083;&#1077;&#1103;.mp3" TargetMode="External"/><Relationship Id="rId1" Type="http://schemas.openxmlformats.org/officeDocument/2006/relationships/audio" Target="file:///G:\&#1095;&#1091;&#1082;&#1086;&#1074;&#1089;&#1082;&#1080;&#1081;%20&#1086;&#1090;&#1082;&#1088;&#1099;&#1090;&#1086;&#1077;\&#1082;-&#1092;%20-&#1040;&#1081;&#1073;&#1086;&#1083;&#1080;&#1090;-66-%20%20-%20&#1055;&#1077;&#1089;&#1085;&#1103;%20&#1076;&#1086;&#1082;&#1090;&#1086;&#1088;&#1072;%20&#1040;&#1081;&#1073;&#1086;&#1083;&#1080;&#1090;&#1072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95;&#1091;&#1082;&#1086;&#1074;&#1089;&#1082;&#1080;&#1081;%20&#1086;&#1090;&#1082;&#1088;&#1099;&#1090;&#1086;&#1077;\Zvuk_-_Telefonnyj_zvonok_(iPlayer.fm)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38"/>
            <a:ext cx="6858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«Весёлые небылицы»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знакомство детей с жизнью и творчеством К.И.Чуковского, выявить читательский интерес.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у детей устойчивый интерес к чтению, помочь детям вспомнить названия и содержание сказок К. И.Чуковского, показать детям удивительный мир сказок К.И.Чуковского, их мудрость и красоту;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-коррекция памяти, внимания, речи, воображения, моторики пальцев рук; обогащать словарь.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веру в добро, дружбу и любовь, в торжество над злом.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24" y="6786578"/>
            <a:ext cx="35718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Данилова С.А.,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классов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ГКОУ «Котовская школа- интернат», 2017г.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c.pics.livejournal.com/zlatakud/75057136/761/76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5662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s://im1-tub-ru.yandex.net/i?id=d8d51cd501fd0f76a9d7464d22c2e41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0"/>
            <a:ext cx="3357562" cy="5045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http://static1.repo.aif.ru/1/c0/362299/ffdb4fef27986714e81ab6be0c8580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+mj-lt"/>
              </a:rPr>
              <a:t>«Тараканьи бега»</a:t>
            </a:r>
            <a:r>
              <a:rPr lang="ru-RU" sz="4000" dirty="0" smtClean="0">
                <a:latin typeface="+mj-lt"/>
              </a:rPr>
              <a:t> </a:t>
            </a:r>
            <a:endParaRPr lang="ru-RU" sz="4000" dirty="0">
              <a:latin typeface="+mj-lt"/>
            </a:endParaRPr>
          </a:p>
        </p:txBody>
      </p:sp>
      <p:pic>
        <p:nvPicPr>
          <p:cNvPr id="28674" name="Picture 2" descr="https://im3-tub-ru.yandex.net/i?id=e67dd8b4cc7934542903df9a60f28e18&amp;n=33&amp;h=200&amp;w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74" y="785786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s://im1-tub-ru.yandex.net/i?id=6dd8b2f0ff20d21e1096df19178e0e6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4786314"/>
            <a:ext cx="5937491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uzyka__Bystraya_podvizhnaya_vesel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72" y="1643042"/>
            <a:ext cx="500066" cy="50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fisha.mosreg.ru/sites/default/files/events_photo/66936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76602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mkrf.ru/upload/iblock/eaf/eaf7825dad5aa329ed409e8eb74d0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4" y="5072066"/>
            <a:ext cx="5468938" cy="363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1076" name="Picture 4" descr="http://img.happy-giraffe.ru/thumbs/650x650/10064/f0008e2daafcc097d213560a1b0a0c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500034"/>
            <a:ext cx="5554663" cy="400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1.liveinternet.ru/images/attach/c/5/86/223/86223939_49969_1137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1142976"/>
            <a:ext cx="6143644" cy="761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"/>
            <a:ext cx="6172200" cy="142872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«Чудо- дерево»</a:t>
            </a:r>
            <a:endParaRPr lang="ru-RU" dirty="0"/>
          </a:p>
        </p:txBody>
      </p:sp>
      <p:pic>
        <p:nvPicPr>
          <p:cNvPr id="6" name="deti-online.com_-_chudo-derev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57628" y="8286776"/>
            <a:ext cx="2286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otvet.imgsmail.ru/download/58a8f2db6741d55219ce4ec85c6c45b2_h-408.jpg"/>
          <p:cNvPicPr>
            <a:picLocks noChangeAspect="1" noChangeArrowheads="1"/>
          </p:cNvPicPr>
          <p:nvPr/>
        </p:nvPicPr>
        <p:blipFill>
          <a:blip r:embed="rId2" cstate="print"/>
          <a:srcRect l="24038" r="16897"/>
          <a:stretch>
            <a:fillRect/>
          </a:stretch>
        </p:blipFill>
        <p:spPr bwMode="auto">
          <a:xfrm>
            <a:off x="0" y="467544"/>
            <a:ext cx="6858000" cy="809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estival.1september.ru/articles/610326/presentation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62"/>
            <a:ext cx="6858000" cy="7072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42195"/>
            <a:ext cx="685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Айболит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Зажгли море.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Воробей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Проглотил солнце.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Крокодил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Помыла свою посуду.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Вернул солнце в небо.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Потушила море.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Спас Муху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Цокотуху.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Бабочка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Съел таракана.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Лисички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добрым.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Вылечил зверей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003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Распутайте путаницу!</a:t>
            </a:r>
            <a:endParaRPr lang="ru-RU" sz="4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40768" y="2123728"/>
            <a:ext cx="2376264" cy="29523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268760" y="3563888"/>
            <a:ext cx="2376264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268760" y="2483768"/>
            <a:ext cx="2448272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556792" y="2483768"/>
            <a:ext cx="216024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340768" y="3131840"/>
            <a:ext cx="2448272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268760" y="3203848"/>
            <a:ext cx="2376264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96752" y="2771800"/>
            <a:ext cx="252028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412776" y="2214546"/>
            <a:ext cx="2230538" cy="24294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556792" y="4644008"/>
            <a:ext cx="2232248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emuz.ru/uploads/images/m/u/z/muzikalnij_teatr_studija_severnaja_palmira_pesnja_snumrikov_sl_i_muz_tanja_neva.jpg"/>
          <p:cNvPicPr>
            <a:picLocks noChangeAspect="1" noChangeArrowheads="1"/>
          </p:cNvPicPr>
          <p:nvPr/>
        </p:nvPicPr>
        <p:blipFill>
          <a:blip r:embed="rId5" cstate="print"/>
          <a:srcRect l="5263" r="5263" b="5263"/>
          <a:stretch>
            <a:fillRect/>
          </a:stretch>
        </p:blipFill>
        <p:spPr bwMode="auto">
          <a:xfrm>
            <a:off x="-23861" y="1857324"/>
            <a:ext cx="6881861" cy="7286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8578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Музыкальная пауза</a:t>
            </a:r>
            <a:endParaRPr lang="ru-RU" sz="4400" b="1" dirty="0"/>
          </a:p>
        </p:txBody>
      </p:sp>
      <p:pic>
        <p:nvPicPr>
          <p:cNvPr id="5" name="к-ф -Айболит-66-  - Песня доктора Айболи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857364" y="3000364"/>
            <a:ext cx="304800" cy="304800"/>
          </a:xfrm>
          <a:prstGeom prst="rect">
            <a:avLst/>
          </a:prstGeom>
        </p:spPr>
      </p:pic>
      <p:pic>
        <p:nvPicPr>
          <p:cNvPr id="6" name="из к-ф -Бармалей-66- - Песня про Бармале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143248" y="8143900"/>
            <a:ext cx="304800" cy="304800"/>
          </a:xfrm>
          <a:prstGeom prst="rect">
            <a:avLst/>
          </a:prstGeom>
        </p:spPr>
      </p:pic>
      <p:pic>
        <p:nvPicPr>
          <p:cNvPr id="7" name="Елена Гритчина - финальная песня Федор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143512" y="6072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03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1-tub-ru.yandex.net/i?id=050173cc915f6a2e193629651ae51d17&amp;n=33&amp;h=215&amp;w=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02" y="642910"/>
            <a:ext cx="2928934" cy="3753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4" name="Picture 4" descr="https://im1-tub-ru.yandex.net/i?id=813261ba802448bbb62d2ae64a2ebc86&amp;n=33&amp;h=215&amp;w=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5693"/>
            <a:ext cx="3571876" cy="438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img.labirint.ru/images/comments_pic/0907/06lab8loe1234178067.jpg"/>
          <p:cNvPicPr>
            <a:picLocks noChangeAspect="1" noChangeArrowheads="1"/>
          </p:cNvPicPr>
          <p:nvPr/>
        </p:nvPicPr>
        <p:blipFill>
          <a:blip r:embed="rId4" cstate="print"/>
          <a:srcRect l="47813" t="5000" b="2499"/>
          <a:stretch>
            <a:fillRect/>
          </a:stretch>
        </p:blipFill>
        <p:spPr bwMode="auto">
          <a:xfrm>
            <a:off x="3579965" y="4786314"/>
            <a:ext cx="3278035" cy="435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://img.labirint.ru/images/comments_pic/0907/06lab8loe1234178067.jpg"/>
          <p:cNvPicPr>
            <a:picLocks noChangeAspect="1" noChangeArrowheads="1"/>
          </p:cNvPicPr>
          <p:nvPr/>
        </p:nvPicPr>
        <p:blipFill>
          <a:blip r:embed="rId4" cstate="print"/>
          <a:srcRect r="77500" b="93751"/>
          <a:stretch>
            <a:fillRect/>
          </a:stretch>
        </p:blipFill>
        <p:spPr bwMode="auto">
          <a:xfrm>
            <a:off x="4286256" y="8501090"/>
            <a:ext cx="1714512" cy="35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s://3.bp.blogspot.com/-3JXx8lLDVWs/V--5RS-5ohI/AAAAAAAADss/0apFYgBnH8c_dEwJOcGFT47C0RHR1F9lgCLcB/s1600/34ce9389c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686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572264"/>
            <a:ext cx="6858000" cy="2571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Сегодня мы отмечаем юбилей К.Чуковского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C:\Users\user\Downloads\salu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571472"/>
            <a:ext cx="6339372" cy="6286544"/>
          </a:xfrm>
          <a:prstGeom prst="rect">
            <a:avLst/>
          </a:prstGeom>
          <a:noFill/>
        </p:spPr>
      </p:pic>
      <p:pic>
        <p:nvPicPr>
          <p:cNvPr id="31748" name="Picture 4" descr="C:\Users\user\Downloads\69311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1071538"/>
            <a:ext cx="5143536" cy="734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 descr="https://im1-tub-ru.yandex.net/i?id=f03cf84ca041da3950395d30d9a066c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24214" cy="37147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2108" name="Picture 12" descr="http://funlib.ru/cimg/2014/102105/22347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962" y="5214942"/>
            <a:ext cx="2622038" cy="3643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2110" name="Picture 14" descr="https://im1-tub-ru.yandex.net/i?id=ec94987fe8dc2f3b624b56d947976513&amp;n=33&amp;h=215&amp;w=1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95" y="-1"/>
            <a:ext cx="2500306" cy="36572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" y="5643570"/>
            <a:ext cx="4000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Самуил Маршак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Корней Чуковский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Сергей Михалков</a:t>
            </a:r>
            <a:endParaRPr lang="ru-RU" sz="32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1500174" y="4572000"/>
            <a:ext cx="164307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28868" y="7215206"/>
            <a:ext cx="1643074" cy="5715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111" name="Rectangle 1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Слайд1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2571744" y="4786314"/>
            <a:ext cx="2857520" cy="10001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2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1-tub-ru.yandex.net/i?id=2bfddb582ecd2a75e200d28dd014e21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045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56" y="1285852"/>
            <a:ext cx="2000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Корней Иванович Чуковский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(31 марта 1882-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28 октября 1969)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72" y="5714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135 лет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062013.imgbb.ru/user/73/731187/f827585afd30147884d65d18f8f837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596"/>
            <a:ext cx="6899695" cy="871540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571612" y="714348"/>
            <a:ext cx="3857652" cy="250033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«Весёлые небылицы»</a:t>
            </a:r>
            <a:endParaRPr lang="ru-RU" sz="32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0-tub-ru.yandex.net/i?id=e3433cee1448e7df2b4f2c557971de0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357158"/>
            <a:ext cx="3071810" cy="4019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http://3.bp.blogspot.com/-vmQX2qRvXe8/Viy1gZlY22I/AAAAAAAADHc/uLAGblk33zg/s1600/97857833145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428596"/>
            <a:ext cx="3071811" cy="400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https://im0-tub-ru.yandex.net/i?id=57d2260d7a12f6de4a183c167e62d46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02" y="4643438"/>
            <a:ext cx="323940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kazka.ru/img/g/uk775024.jpg"/>
          <p:cNvPicPr>
            <a:picLocks noChangeAspect="1" noChangeArrowheads="1"/>
          </p:cNvPicPr>
          <p:nvPr/>
        </p:nvPicPr>
        <p:blipFill>
          <a:blip r:embed="rId3" cstate="print"/>
          <a:srcRect b="5714"/>
          <a:stretch>
            <a:fillRect/>
          </a:stretch>
        </p:blipFill>
        <p:spPr bwMode="auto">
          <a:xfrm>
            <a:off x="0" y="-1"/>
            <a:ext cx="6858000" cy="9256261"/>
          </a:xfrm>
          <a:prstGeom prst="rect">
            <a:avLst/>
          </a:prstGeom>
          <a:noFill/>
        </p:spPr>
      </p:pic>
      <p:pic>
        <p:nvPicPr>
          <p:cNvPr id="3" name="Zvuk_-_Telefonnyj_zvonok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43380" y="3143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knigosvet.com/img/w300/418492.jpg"/>
          <p:cNvPicPr>
            <a:picLocks noChangeAspect="1" noChangeArrowheads="1"/>
          </p:cNvPicPr>
          <p:nvPr/>
        </p:nvPicPr>
        <p:blipFill>
          <a:blip r:embed="rId2" cstate="print"/>
          <a:srcRect b="1241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https://im2-tub-ru.yandex.net/i?id=f9f97705ce7a47f813576744e9985fc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68"/>
            <a:ext cx="3500438" cy="20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6" name="Picture 12" descr="http://babybooks.com.ua/image/cache/data/Smail/chykovskij/krad-solnce001-500x500.jpg"/>
          <p:cNvPicPr>
            <a:picLocks noChangeAspect="1" noChangeArrowheads="1"/>
          </p:cNvPicPr>
          <p:nvPr/>
        </p:nvPicPr>
        <p:blipFill>
          <a:blip r:embed="rId3" cstate="print"/>
          <a:srcRect l="14653" t="35136" r="13655"/>
          <a:stretch>
            <a:fillRect/>
          </a:stretch>
        </p:blipFill>
        <p:spPr bwMode="auto">
          <a:xfrm>
            <a:off x="0" y="3929058"/>
            <a:ext cx="3500438" cy="316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http://demiart.ru/forum/uploads3/post-40364-1241354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000232"/>
            <a:ext cx="3500438" cy="2002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s://im2-tub-ru.yandex.net/i?id=c0f4818294e0b99c38a5b21319a1981b&amp;n=33&amp;h=215&amp;w=2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0"/>
            <a:ext cx="3357562" cy="257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https://im2-tub-ru.yandex.net/i?id=b9c8949ac3f2ac5731e43bb0eec301fe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2571736"/>
            <a:ext cx="3357562" cy="3625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4" name="Picture 10" descr="http://www.planetaskazok.ru/images/stories/chukovsky/barmalei_1/img_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6143636"/>
            <a:ext cx="3357562" cy="3000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https://im3-tub-ru.yandex.net/i?id=25693dfb49ca7f69e0cebccbad11aa23-l&amp;n=13"/>
          <p:cNvPicPr>
            <a:picLocks noChangeAspect="1" noChangeArrowheads="1"/>
          </p:cNvPicPr>
          <p:nvPr/>
        </p:nvPicPr>
        <p:blipFill>
          <a:blip r:embed="rId8" cstate="print"/>
          <a:srcRect t="12194" b="12195"/>
          <a:stretch>
            <a:fillRect/>
          </a:stretch>
        </p:blipFill>
        <p:spPr bwMode="auto">
          <a:xfrm>
            <a:off x="0" y="0"/>
            <a:ext cx="3527252" cy="200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374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Долго, долго крокодил море синее тушил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Пирогами, и блинами, и сушеными грибами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86116"/>
            <a:ext cx="3286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Бедный, бедный крокодил жабу проглотил.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643314" y="1661993"/>
            <a:ext cx="3214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…Вдруг навстречу мой хороший, мой любимый Крокодил.                       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Он с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Тотошей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Кокошей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 аллее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проходил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3429000" y="2571736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со слезами просил: - Мой милый, хороший, пришли мне калоши,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мне, и жене,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Тотоше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500438" y="7751499"/>
            <a:ext cx="3357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Повернулся, улыбнулся, засмеялся, Крокодил и злодея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Бармалея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Словно муху,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проглатил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6286512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в большой реке Крокодил лежит, и в зубах его не огонь горит-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Солнце красное…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8436429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Жил да был Крокодил. Он по улицам ходил…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783</TotalTime>
  <Words>224</Words>
  <Application>Microsoft Office PowerPoint</Application>
  <PresentationFormat>Экран (4:3)</PresentationFormat>
  <Paragraphs>43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«Чудо- дерево»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2017-03-11T19:37:55Z</dcterms:created>
  <dcterms:modified xsi:type="dcterms:W3CDTF">2017-05-13T17:56:59Z</dcterms:modified>
</cp:coreProperties>
</file>