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8" r:id="rId11"/>
    <p:sldId id="270" r:id="rId12"/>
    <p:sldId id="276" r:id="rId13"/>
    <p:sldId id="264" r:id="rId14"/>
    <p:sldId id="271" r:id="rId15"/>
    <p:sldId id="267" r:id="rId16"/>
    <p:sldId id="272" r:id="rId17"/>
    <p:sldId id="265" r:id="rId18"/>
    <p:sldId id="274" r:id="rId19"/>
    <p:sldId id="275" r:id="rId20"/>
    <p:sldId id="27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9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BEA9-D42B-4DE2-A6A2-A1B476E930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A76B-EC6C-4F56-8F24-255BAB76F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71546"/>
            <a:ext cx="80724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«Живой мир планеты .»</a:t>
            </a:r>
          </a:p>
          <a:p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2214554"/>
            <a:ext cx="92869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14554"/>
            <a:ext cx="8358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Познавательно-творческий проект. 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0719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 знаний о диких животных средней полосы России.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Начнём наше воображаемое путешествие с выяснения того, что наша страна Россия очень велика. Мы живём в Московской области. Будем называть это «средней полосой России». Вспомним, каких животных здесь мы знаем.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животными жарких стран.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введения в тему вспомним доктора Айболита (из одноимённой сказки К. Чуковского) и его путешествие в Африку на реку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Лимпопо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Найдём на глобусе Африку. Отправимся в воображаемое путешествие в гости к кенгуру в Австралию (найдём на глобусе Австралию) , вспомним историю 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Маугли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который жил в далёкой азиатской стране Индии.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животным миром полярных районов Земли.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введения в тему почитаем несколько коротких рассказов из книжки Г. Снегирёва «Про пингвинов». Найдём на карте и глобусе часть света – Антарктиду. Найдём на карте и глобусе земли Крайнего Севера. Поговорим о суровом климате, полярной ночи и северном сиянии, о тундре, ледяной пустыне.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778674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Формы работы и виды деятельности в ходе реализации проекта.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Обобщение знаний о диких животных средней полосы России, знакомство с животными жарких стран, знакомство с животным миром полярных районов Земли в ходе непосредственной образовательной деятельности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Утренние беседы, рассуждения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в книжном уголке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Сюжетно-дидактические игры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Просмотр мультфильмов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Строительные игры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альбомов о животном мире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Игра- соревнование.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714356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Взаимодействие с родителями:</a:t>
            </a: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-изготовление макетов: «Пустыня», «Ферма», «Арктика», «Лесные жители».</a:t>
            </a:r>
          </a:p>
          <a:p>
            <a:r>
              <a:rPr lang="ru-RU" sz="2400" dirty="0" smtClean="0"/>
              <a:t>-создание </a:t>
            </a:r>
            <a:r>
              <a:rPr lang="ru-RU" sz="2400" dirty="0" err="1" smtClean="0"/>
              <a:t>книжки-млышки</a:t>
            </a:r>
            <a:r>
              <a:rPr lang="ru-RU" sz="2400" dirty="0" smtClean="0"/>
              <a:t> о животных</a:t>
            </a:r>
          </a:p>
          <a:p>
            <a:r>
              <a:rPr lang="ru-RU" sz="2400" dirty="0" smtClean="0"/>
              <a:t>-участие в выставке «Птицы из бросового материала»</a:t>
            </a:r>
          </a:p>
          <a:p>
            <a:r>
              <a:rPr lang="ru-RU" sz="2400" dirty="0" smtClean="0"/>
              <a:t>-просмотр дома телепередач «Диалоги о животных», рассматривание книг, энциклопедий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6500858" cy="39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50004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иллюстраций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5940425" cy="39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571480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книжном уголке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5940425" cy="39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714356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6827864" cy="39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0723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по созданию макетов.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500042"/>
            <a:ext cx="40719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user\Downloads\занят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5940425" cy="39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35716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Итоговое мероприятия «Лесная сказка»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7215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III этап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Раскрепощение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элементов актёрского мастерства.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Выразительность речи.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Сплочённость детского коллектива.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Вовлечение в проектную деятельность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Доброжелательность во взаимоотношениях между детьми.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Деятельность по осуществлению проекта.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724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познавательный -творческий.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Сроки проведения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>
              <a:buFont typeface="Arial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логопедической  группы, воспитатели, логопед, родители.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500174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Главным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итогом проведения проекта стало понимание ребенка. В  необходимости существования на земле животных и бережное отношение к ним. Проект позволил ребенку углубить и накопить знание, расширить представление о повадках и потребностях животных. Развить внимательное чуткое отношение ко всему живому. Ребенок получил простейшие представление о мероприятиях. Которые  направленных на охрану жизни животных.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785794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71448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Спасибо за внимание.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D037B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 сострадания и сопереживания определяет действенное отношение детей к природе, выражающееся в готовности проявить заботу о тех, кто в этом нуждается. Очень важно показать детям, что по отношению к животным они занимают позиции более сильной стороны и поэтому должны заботиться о них, беречь. Необходимо помнить о том, что зачастую небрежное, а порой и жестокое отношение взрослых и детей к животным объясняется отсутствием у них необходимых знаний.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2153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должны получить первичные представления о многообразии животного мира планеты, их местах обитания, значении и знать их условия обитания. - Иметь простейшие представления о мероприятиях, направленных на охрану жизни исчезающих животных. Активное включение родителей в педагогический процесс ДОУ, укрепление заинтересованности в сотрудничестве с детским садом.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78579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037B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85736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1428736"/>
            <a:ext cx="7286676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дошкольников об окружающем мире, развитие познавательных интересов к природе. Формирование чувства удивления и восхищения животным миром.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037B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28604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закреплять и пополнять знания о  животных  мира; уточнять представления о классификации животных; знакомить с повадками животных; расширять знания об особенностях внешнего вида, жизненных проявлениях, особенностях приспособления(линька, спячка); объяснить, что в природе всё взаимосвязано, в ней нет «лишних» или «вредных» животных; закреплять умения отгадывать загадки о животных и придумывать свои.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и поощрять в детях познавательную активность, интерес к познанию нового; -развивать логическое мышление, умение делать умозаключения; -развивать умение строить высказывания типа рассуждения; -развивать воображение. -развить любознательность и познавательную активность детей; -развить потребность в самореализации в разных видах деятельности;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-воспитывать гуманизм, бережное отношение к животным, доброту, отзывчивость. -формирование у детей экологически осознанного отношения к природе.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500042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037B"/>
                </a:solidFill>
                <a:latin typeface="Times New Roman" pitchFamily="18" charset="0"/>
                <a:cs typeface="Times New Roman" pitchFamily="18" charset="0"/>
              </a:rPr>
              <a:t>Методы 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71546"/>
            <a:ext cx="7929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Наглядные: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Демонстрация видеофильмов, мультфильмов, показ иллюстраций 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Словесные: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Беседа, объяснения, рассказ , чтение литературы,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словесные инструкции.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 эстетическое развитие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428604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этап Подготовительный: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928670"/>
            <a:ext cx="6929486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Реализации проекта: Подготовительный этап: Подготовка материалов и литературы по теме проекта. Подготовка педагогов. Составление плана реализации проекта. Знакомство родителей с целями и задачами проекта. Вовлечение родителей для помощи проведения данного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0ec/00018403-0ac279a9/hello_html_2b82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этап. </a:t>
            </a:r>
            <a:r>
              <a:rPr lang="ru-RU" sz="2400" b="1" u="sng" dirty="0" smtClean="0">
                <a:solidFill>
                  <a:srgbClr val="FF0000"/>
                </a:solidFill>
              </a:rPr>
              <a:t>Основной ( практический)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/>
              <a:t>Основной ( практический) этап: Изготовление макетов; изготовление и приобретение животных для макетов; работа с познавательной и художественной литературой (подбор иллюстраций, книг, загадок, стихотворений по темам); оформление книжного уголка; оформление экологического уголка; работа с энциклопедиями; оформление альбома «В мире животных» ;разучивание с детьми стихотворений о животных, подбор дидактических игр; вопросов для бесед; конспекты занятий.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878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2017-03-22T07:16:58Z</dcterms:created>
  <dcterms:modified xsi:type="dcterms:W3CDTF">2017-05-15T13:17:29Z</dcterms:modified>
</cp:coreProperties>
</file>