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2FFD-1E2C-4F2C-ABCC-2590039A80DE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E2903-4BF2-47AF-9AF1-6F78EED1E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7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E2903-4BF2-47AF-9AF1-6F78EED1E8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0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973AD3-0A61-4E97-A25B-C2E89EC5538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4A0E7B-068E-4930-9947-ECF2C6B04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557464" cy="36598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фонематических процессов у детей дошкольного возраста через дидактические игры и игровые упражнения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учитель-логопед МБДОУ «Детский сад комбинированного вида №10 «Золотой ключик»  </a:t>
            </a:r>
            <a:r>
              <a:rPr lang="ru-RU" dirty="0" err="1" smtClean="0"/>
              <a:t>Шимко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 rot="10800000" flipV="1">
            <a:off x="827584" y="959242"/>
            <a:ext cx="705678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Развитие речевого слуха.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Различение одинаковых слов, фраз,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звукокомплексов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 звуков по высоте, силе и тембру голоса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Различение слов, близких по звуковому составу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Дифференциация слогов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Дифференциация фонем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996952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Игра «Узнай свой голос». Записать на диктофон голоса близких людей и голос самого ребёнка. Прослушать голоса и попросить его угадать, кто сейчас говорит.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Игра «Три медведя». Ребёнок отгадывает за кого из героев сказки говорит взрослый. Более сложный вариант: малыш сам говорит за трёх медведей, изменяя высоту голоса.</a:t>
            </a:r>
            <a:endParaRPr lang="ru-RU" sz="2000" i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569876"/>
            <a:ext cx="74168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Развитие навыка элементарного звукового анализа и синтеза.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этап имеет определённую последовательность: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Определение количества слогов в словах разной сложности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Выделение в звуковом потоке гласного, затем согласного звука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Выделение из слога гласного, затем согласного звука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Выделение первого и последнего звука в слове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Выделение слова с предложенным звуком из группы слов или из предложения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Определение места, количества, последовательности звуков в слове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Творческие задания (например, придумать слова с заданными звуками)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Выделение звука на фоне слова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DSC03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7664"/>
            <a:ext cx="4546848" cy="3410136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76056" y="1772816"/>
            <a:ext cx="2851792" cy="4399384"/>
          </a:xfrm>
        </p:spPr>
        <p:txBody>
          <a:bodyPr>
            <a:normAutofit/>
          </a:bodyPr>
          <a:lstStyle/>
          <a:p>
            <a:r>
              <a:rPr lang="ru-RU" dirty="0" smtClean="0"/>
              <a:t>Цель: ребёнок должен внимательно посмотреть на картинку и найти предметы, в названии которых есть заданный звук.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«Лото»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Цель: учить выделять первый звук в словах.</a:t>
            </a:r>
            <a:endParaRPr lang="ru-RU" sz="2700" dirty="0"/>
          </a:p>
        </p:txBody>
      </p:sp>
      <p:pic>
        <p:nvPicPr>
          <p:cNvPr id="5" name="Содержимое 4" descr="DSC029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7704"/>
            <a:ext cx="4032448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DSC0305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«Какое слово спряталось?»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Цель: учить определять слово по количеству звуков в слове и их последовательности.</a:t>
            </a:r>
            <a:endParaRPr lang="ru-RU" sz="2700" dirty="0"/>
          </a:p>
        </p:txBody>
      </p:sp>
      <p:pic>
        <p:nvPicPr>
          <p:cNvPr id="6" name="Содержимое 5" descr="DSC029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078355" cy="455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«Найди место звука в слове»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Цель: развивать умение определять позицию звука в слове (начало, середина, конец).</a:t>
            </a:r>
            <a:endParaRPr lang="ru-RU" sz="2700" dirty="0"/>
          </a:p>
        </p:txBody>
      </p:sp>
      <p:pic>
        <p:nvPicPr>
          <p:cNvPr id="4" name="Содержимое 3" descr="DSC030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«Кто в домике живёт?»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Цель: упражнять детей в подборе слов  с определённым звуком.</a:t>
            </a:r>
            <a:endParaRPr lang="ru-RU" sz="2700" dirty="0"/>
          </a:p>
        </p:txBody>
      </p:sp>
      <p:pic>
        <p:nvPicPr>
          <p:cNvPr id="4" name="Содержимое 3" descr="DSC03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«Домино»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Цель: учить выделять первый и последний звук в словах и составлять цепочку из слов.</a:t>
            </a:r>
            <a:endParaRPr lang="ru-RU" sz="2700" dirty="0"/>
          </a:p>
        </p:txBody>
      </p:sp>
      <p:pic>
        <p:nvPicPr>
          <p:cNvPr id="5" name="Содержимое 4" descr="DSC03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0301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«Подари подарок кукле»</a:t>
            </a:r>
            <a:br>
              <a:rPr lang="ru-RU" sz="4000" dirty="0" smtClean="0"/>
            </a:br>
            <a:r>
              <a:rPr lang="ru-RU" sz="4000" dirty="0" smtClean="0"/>
              <a:t>«Посели слова  по домикам»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Цель: упражнять детей в дифференциации парных звуков.</a:t>
            </a:r>
            <a:endParaRPr lang="ru-RU" sz="2700" dirty="0"/>
          </a:p>
        </p:txBody>
      </p:sp>
      <p:pic>
        <p:nvPicPr>
          <p:cNvPr id="5" name="Содержимое 4" descr="DSC030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0304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«Построим пирамиду»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Цель: учить определять количество звуков в слове.</a:t>
            </a:r>
            <a:endParaRPr lang="ru-RU" sz="2700" dirty="0"/>
          </a:p>
        </p:txBody>
      </p:sp>
      <p:pic>
        <p:nvPicPr>
          <p:cNvPr id="5" name="Содержимое 4" descr="DSC030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82418" y="2061998"/>
            <a:ext cx="4041643" cy="3031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DSC0309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30824" y="2878088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Роль фонематических процессов в развитии речи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169224" cy="4845152"/>
          </a:xfrm>
        </p:spPr>
        <p:txBody>
          <a:bodyPr>
            <a:normAutofit/>
          </a:bodyPr>
          <a:lstStyle/>
          <a:p>
            <a:pPr marL="273050" indent="-273050"/>
            <a:r>
              <a:rPr lang="ru-RU" dirty="0" smtClean="0"/>
              <a:t>Нарушение фонематического восприятия приводит к тому, что ребёнок не воспринимает на слух (не дифференцирует) близкие по звучанию или сходные по артикуляции звуки речи. Его словарь не пополняется теми словами, в состав которых входят трудноразличимые звуки. Ребёнок постепенно начинает отставать от возрастной нормы.</a:t>
            </a:r>
          </a:p>
          <a:p>
            <a:r>
              <a:rPr lang="ru-RU" dirty="0" smtClean="0"/>
              <a:t>Нарушение фонематического восприятия мешает детям овладеть в нужной степени словарным запасом и грамматическим строем, тормозит развитие связной речи.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«Отгадай слово»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Цель: закреплять умение определять первый, последний, второй, третий звуки в словах, а также составлять из них слова.</a:t>
            </a:r>
            <a:endParaRPr lang="ru-RU" sz="2700" dirty="0"/>
          </a:p>
        </p:txBody>
      </p:sp>
      <p:pic>
        <p:nvPicPr>
          <p:cNvPr id="8" name="Содержимое 7" descr="DSC03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1" y="2088852"/>
            <a:ext cx="3288730" cy="438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717032"/>
            <a:ext cx="7611616" cy="128701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Проведение специальных игр и упражнений будет способствовать развитию фонематических процессов, что является основой для дальнейшего успешного обучения в школе.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827584" y="1052736"/>
            <a:ext cx="6984776" cy="4801964"/>
          </a:xfrm>
        </p:spPr>
        <p:txBody>
          <a:bodyPr>
            <a:normAutofit/>
          </a:bodyPr>
          <a:lstStyle/>
          <a:p>
            <a:r>
              <a:rPr lang="ru-RU" dirty="0" smtClean="0"/>
              <a:t>Только при планомерной работе по развитию фонематических процессов дети воспринимают и различают окончания слов, приставки, общие суффиксы, выделяют предлоги в предложении и т.д., что так важно при формировании навыков чтения и письма.</a:t>
            </a:r>
          </a:p>
          <a:p>
            <a:r>
              <a:rPr lang="ru-RU" dirty="0" smtClean="0"/>
              <a:t>Умение слышать каждый отдельный звук в слове, чётко отделять его от рядом стоящего, знать из каких звуков состоит слово, то есть умение анализировать звуковой состав слова, является важнейшей предпосылкой для правильного обучения грамоте.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          Теоретическая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556792"/>
            <a:ext cx="7097216" cy="4917160"/>
          </a:xfrm>
        </p:spPr>
        <p:txBody>
          <a:bodyPr/>
          <a:lstStyle/>
          <a:p>
            <a:r>
              <a:rPr lang="ru-RU" dirty="0" smtClean="0"/>
              <a:t>Фонема – это не просто звук, а значащий звук. Л.С. </a:t>
            </a:r>
            <a:r>
              <a:rPr lang="ru-RU" dirty="0" err="1" smtClean="0"/>
              <a:t>Выготский</a:t>
            </a:r>
            <a:r>
              <a:rPr lang="ru-RU" dirty="0" smtClean="0"/>
              <a:t> обратил внимание и на восприятие фонем. Он считал, что </a:t>
            </a:r>
            <a:r>
              <a:rPr lang="ru-RU" b="1" dirty="0" smtClean="0"/>
              <a:t>«всякая фонема воспринимается и воспроизводится как фонема на фоне фонем, т.е. восприятие фонемы происходит только на фоне человеческой речи».</a:t>
            </a:r>
            <a:r>
              <a:rPr lang="ru-RU" dirty="0" smtClean="0"/>
              <a:t> Основной закон восприятия фонем – закон восприятия звучащей стороны речи.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755576" y="1124744"/>
            <a:ext cx="6732662" cy="5257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Фонематические процессы                   включают в себя</a:t>
            </a:r>
            <a:r>
              <a:rPr lang="ru-RU" sz="3600" dirty="0" smtClean="0"/>
              <a:t>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- </a:t>
            </a:r>
            <a:r>
              <a:rPr lang="ru-RU" sz="3200" dirty="0" smtClean="0"/>
              <a:t>фонематический слух</a:t>
            </a:r>
          </a:p>
          <a:p>
            <a:pPr>
              <a:buNone/>
            </a:pPr>
            <a:r>
              <a:rPr lang="ru-RU" sz="3200" dirty="0" smtClean="0"/>
              <a:t>  - фонематическое восприятие   </a:t>
            </a:r>
          </a:p>
          <a:p>
            <a:pPr>
              <a:buNone/>
            </a:pPr>
            <a:r>
              <a:rPr lang="ru-RU" sz="3200" dirty="0" smtClean="0"/>
              <a:t>  - фонематические представления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557317"/>
            <a:ext cx="727280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«фонематический слух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включает в себя 3 речевые операции: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   способность слышать есть данный звук в слове или нет;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   способность различать слова, в которые входят одни и те же фонемы, расположенные в разной последовательности;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   способность различать близко звучащие, но разные по значению слова.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620688"/>
            <a:ext cx="7200800" cy="44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фонематическое восприятие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включает в себя 3 операции: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   умение определять линейную последовательность звуков в слове;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   умение определять позицию звука в слове по отношению к его началу, середине или концу;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   осознание или подсчет количества звуков в слове.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637202"/>
            <a:ext cx="720079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«фонемный анализ»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включает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себя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•     выяснение порядка следования фонем в слове; </a:t>
            </a:r>
            <a:br>
              <a:rPr lang="ru-RU" sz="3200" dirty="0" smtClean="0"/>
            </a:br>
            <a:r>
              <a:rPr lang="ru-RU" sz="3200" dirty="0" smtClean="0"/>
              <a:t>•     установление различительной функции фонем; </a:t>
            </a:r>
            <a:br>
              <a:rPr lang="ru-RU" sz="3200" dirty="0" smtClean="0"/>
            </a:br>
            <a:r>
              <a:rPr lang="ru-RU" sz="3200" dirty="0" smtClean="0"/>
              <a:t>•     выделение основных фонематических противопоставлений, свойственных данному языку.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827584" y="335415"/>
            <a:ext cx="74888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развития фонематического восприятия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Развитие неречевого слуха.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этом этапе проводятся упражнения на различение неречевых звуков. Такие упражнения способствуют развитию слуховой памяти и слухового внимания, без чего невозможно научить ребёнка вслушиваться в речь окружающих и дифференцировать фонемы. В это время работает физический слух.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 включают задания на распознание: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звучащих инструментов (губная гармошка, свисток, дудочка);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звучащих предметов (крупа в коробках, погремушки, шелест листьев, шуршание бумаги);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    действий предметов (хлопанье, скрип, свист, стуки, звуки транспорта).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514</Words>
  <Application>Microsoft Office PowerPoint</Application>
  <PresentationFormat>Экран (4:3)</PresentationFormat>
  <Paragraphs>46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Wingdings 2</vt:lpstr>
      <vt:lpstr>Эркер</vt:lpstr>
      <vt:lpstr>Развитие фонематических процессов у детей дошкольного возраста через дидактические игры и игровые упражнения</vt:lpstr>
      <vt:lpstr>Роль фонематических процессов в развитии речи</vt:lpstr>
      <vt:lpstr>Презентация PowerPoint</vt:lpstr>
      <vt:lpstr>           Теоретическая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Выделение звука на фоне слова </vt:lpstr>
      <vt:lpstr>«Лото» Цель: учить выделять первый звук в словах.</vt:lpstr>
      <vt:lpstr>«Какое слово спряталось?» Цель: учить определять слово по количеству звуков в слове и их последовательности.</vt:lpstr>
      <vt:lpstr>«Найди место звука в слове» Цель: развивать умение определять позицию звука в слове (начало, середина, конец).</vt:lpstr>
      <vt:lpstr>«Кто в домике живёт?» Цель: упражнять детей в подборе слов  с определённым звуком.</vt:lpstr>
      <vt:lpstr>«Домино» Цель: учить выделять первый и последний звук в словах и составлять цепочку из слов.</vt:lpstr>
      <vt:lpstr>«Подари подарок кукле» «Посели слова  по домикам»  Цель: упражнять детей в дифференциации парных звуков.</vt:lpstr>
      <vt:lpstr>«Построим пирамиду» Цель: учить определять количество звуков в слове.</vt:lpstr>
      <vt:lpstr>«Отгадай слово» Цель: закреплять умение определять первый, последний, второй, третий звуки в словах, а также составлять из них слова.</vt:lpstr>
      <vt:lpstr>Проведение специальных игр и упражнений будет способствовать развитию фонематических процессов, что является основой для дальнейшего успешного обучения в школе.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фонематических процессов у детей дошкольного возраста через дидактические игры и игровые упражнения</dc:title>
  <dc:creator>Владимир</dc:creator>
  <cp:lastModifiedBy>NEVINKA</cp:lastModifiedBy>
  <cp:revision>94</cp:revision>
  <dcterms:created xsi:type="dcterms:W3CDTF">2014-04-06T08:05:43Z</dcterms:created>
  <dcterms:modified xsi:type="dcterms:W3CDTF">2015-09-30T19:16:52Z</dcterms:modified>
</cp:coreProperties>
</file>