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1" r:id="rId6"/>
    <p:sldId id="260" r:id="rId7"/>
    <p:sldId id="259" r:id="rId8"/>
    <p:sldId id="267" r:id="rId9"/>
    <p:sldId id="262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84" autoAdjust="0"/>
  </p:normalViewPr>
  <p:slideViewPr>
    <p:cSldViewPr>
      <p:cViewPr varScale="1">
        <p:scale>
          <a:sx n="51" d="100"/>
          <a:sy n="51" d="100"/>
        </p:scale>
        <p:origin x="-122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6B51-AEFF-45AA-8B48-E79219BFF77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4E-B4E5-4410-BC9F-197C62A51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8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6B51-AEFF-45AA-8B48-E79219BFF77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4E-B4E5-4410-BC9F-197C62A51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6B51-AEFF-45AA-8B48-E79219BFF77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4E-B4E5-4410-BC9F-197C62A51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71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6B51-AEFF-45AA-8B48-E79219BFF77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4E-B4E5-4410-BC9F-197C62A51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57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6B51-AEFF-45AA-8B48-E79219BFF77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4E-B4E5-4410-BC9F-197C62A51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97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6B51-AEFF-45AA-8B48-E79219BFF77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4E-B4E5-4410-BC9F-197C62A51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8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6B51-AEFF-45AA-8B48-E79219BFF77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4E-B4E5-4410-BC9F-197C62A51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4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6B51-AEFF-45AA-8B48-E79219BFF77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4E-B4E5-4410-BC9F-197C62A51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0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6B51-AEFF-45AA-8B48-E79219BFF77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4E-B4E5-4410-BC9F-197C62A51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4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6B51-AEFF-45AA-8B48-E79219BFF77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4E-B4E5-4410-BC9F-197C62A51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52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6B51-AEFF-45AA-8B48-E79219BFF77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4E-B4E5-4410-BC9F-197C62A51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0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6B51-AEFF-45AA-8B48-E79219BFF774}" type="datetimeFigureOut">
              <a:rPr lang="ru-RU" smtClean="0"/>
              <a:t>21.03.2017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9A94E-B4E5-4410-BC9F-197C62A51F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3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РАСТЕНИЯ ТУНДРЫ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2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01" y="620688"/>
            <a:ext cx="8229600" cy="2079104"/>
          </a:xfrm>
        </p:spPr>
        <p:txBody>
          <a:bodyPr>
            <a:normAutofit fontScale="90000"/>
          </a:bodyPr>
          <a:lstStyle/>
          <a:p>
            <a:r>
              <a:rPr lang="ru-RU" sz="1200" dirty="0"/>
              <a:t> </a:t>
            </a:r>
            <a:r>
              <a:rPr lang="ru-RU" sz="2000" b="1" dirty="0">
                <a:latin typeface="Calibri Light" pitchFamily="34" charset="0"/>
              </a:rPr>
              <a:t>Карликовая березка </a:t>
            </a:r>
            <a:r>
              <a:rPr lang="ru-RU" sz="2000" dirty="0">
                <a:latin typeface="Calibri Light" pitchFamily="34" charset="0"/>
              </a:rPr>
              <a:t>мало похожа на нашу обычную, всем знакомую березу. Высота карликовой березки невелика — редко больше половины человеческого роста. И растет она не деревом, а ветвистым кустарником. </a:t>
            </a:r>
            <a:r>
              <a:rPr lang="ru-RU" sz="2000" dirty="0" smtClean="0">
                <a:latin typeface="Calibri Light" pitchFamily="34" charset="0"/>
              </a:rPr>
              <a:t>Листья </a:t>
            </a:r>
            <a:r>
              <a:rPr lang="ru-RU" sz="2000" dirty="0">
                <a:latin typeface="Calibri Light" pitchFamily="34" charset="0"/>
              </a:rPr>
              <a:t>карликовой березки совсем не такие, как у обычной березы, форма их округлая, причем ширина нередко больше длины. И размером они сравнительно малы — как мелкие медные монетки. Как и само растение,  сережки карликовые, очень короткие — длина их не более ногтя. Карликовая березка — одно из самых распространенных растений тундры. Ее можно встретить почти во всей тундровой зоне. В летнее время ее листьями питаются олени. А местное население собирает более крупные экземпляры растения на топливо.</a:t>
            </a:r>
            <a:br>
              <a:rPr lang="ru-RU" sz="2000" dirty="0">
                <a:latin typeface="Calibri Light" pitchFamily="34" charset="0"/>
              </a:rPr>
            </a:br>
            <a:r>
              <a:rPr lang="ru-RU" sz="1300" b="1" dirty="0"/>
              <a:t/>
            </a:r>
            <a:br>
              <a:rPr lang="ru-RU" sz="1300" b="1" dirty="0"/>
            </a:br>
            <a:endParaRPr lang="ru-RU" sz="13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332656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61" y="3068960"/>
            <a:ext cx="6120680" cy="347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9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alibri Light" pitchFamily="34" charset="0"/>
              </a:rPr>
              <a:t>В конце лета в тундре появляется неимоверное количество </a:t>
            </a:r>
            <a:r>
              <a:rPr lang="ru-RU" sz="2000" b="1" dirty="0">
                <a:latin typeface="Calibri Light" pitchFamily="34" charset="0"/>
              </a:rPr>
              <a:t>грибов</a:t>
            </a:r>
            <a:r>
              <a:rPr lang="ru-RU" sz="2000" dirty="0">
                <a:latin typeface="Calibri Light" pitchFamily="34" charset="0"/>
              </a:rPr>
              <a:t>. Больше всего здесь подберезовиков. Ничего удивительного: эти грибы любят сырость и встречаются только там, где растут березы, а карликовая березка – самое многочисленное тундровое </a:t>
            </a:r>
            <a:r>
              <a:rPr lang="ru-RU" sz="2000" dirty="0" smtClean="0">
                <a:latin typeface="Calibri Light" pitchFamily="34" charset="0"/>
              </a:rPr>
              <a:t>деревце. </a:t>
            </a:r>
            <a:r>
              <a:rPr lang="ru-RU" sz="2000" dirty="0">
                <a:latin typeface="Calibri Light" pitchFamily="34" charset="0"/>
              </a:rPr>
              <a:t>Растут в тундре и другие съедобные грибы: белые, подосиновики, грузди. Но, как ни странно, коренные жители Крайнего Севера – э</a:t>
            </a:r>
            <a:r>
              <a:rPr lang="ru-RU" sz="2000" dirty="0" smtClean="0">
                <a:latin typeface="Calibri Light" pitchFamily="34" charset="0"/>
              </a:rPr>
              <a:t>венки</a:t>
            </a:r>
            <a:r>
              <a:rPr lang="ru-RU" sz="2000" dirty="0">
                <a:latin typeface="Calibri Light" pitchFamily="34" charset="0"/>
              </a:rPr>
              <a:t>, ненцы, эскимосы и другие – грибы в пищу вообще не употребляют. </a:t>
            </a:r>
          </a:p>
        </p:txBody>
      </p:sp>
      <p:pic>
        <p:nvPicPr>
          <p:cNvPr id="4" name="Объект 3" descr="Осенью появляются крепкие, не знающие в здешних местах гнили грибы – подберезовики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585284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8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57592" cy="187220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Calibri Light" pitchFamily="34" charset="0"/>
              </a:rPr>
              <a:t>Тундровая зона располагается на севере нашей страны полосой без промежутков от Кольского полуострова до Чукотки. Растительности в условиях тундры приходится нелегко. Зима длится 7-8 месяцев, а лето короткое и холодное. Летом почва прогревается лишь на несколько сантиметров. Из этого вытекает что, в тундре для существования растений больше благоприятен только самый верхний пласт почвы и самый нижний слой воздуха, у земли. Тогда не удивляет и то, что большинство растительности тундры очень низкое, они распластаны по земле, а их корни растут в основном в верхнем слое почвы и почти не двигаются в глубину. </a:t>
            </a:r>
            <a:endParaRPr lang="ru-RU" sz="2000" dirty="0">
              <a:latin typeface="Calibri Light" pitchFamily="34" charset="0"/>
            </a:endParaRPr>
          </a:p>
        </p:txBody>
      </p:sp>
      <p:pic>
        <p:nvPicPr>
          <p:cNvPr id="4" name="Объект 3" descr="Фото: лето в тундре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5276776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6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Calibri Light" pitchFamily="34" charset="0"/>
              </a:rPr>
              <a:t>Очень большую роль в растительном покрове тундры играют </a:t>
            </a:r>
            <a:r>
              <a:rPr lang="ru-RU" sz="2000" b="1" dirty="0">
                <a:latin typeface="Calibri Light" pitchFamily="34" charset="0"/>
              </a:rPr>
              <a:t>мхи и лишайники</a:t>
            </a:r>
            <a:r>
              <a:rPr lang="ru-RU" sz="2000" dirty="0">
                <a:latin typeface="Calibri Light" pitchFamily="34" charset="0"/>
              </a:rPr>
              <a:t>. Их здесь много видов, и они нередко образуют сплошной ковер на огромных пространствах.</a:t>
            </a:r>
            <a:br>
              <a:rPr lang="ru-RU" sz="2000" dirty="0">
                <a:latin typeface="Calibri Light" pitchFamily="34" charset="0"/>
              </a:rPr>
            </a:br>
            <a:r>
              <a:rPr lang="ru-RU" sz="2000" dirty="0">
                <a:latin typeface="Calibri Light" pitchFamily="34" charset="0"/>
              </a:rPr>
              <a:t>Как мхи, так и лишайники прекрасно переносят суровые условия тундры. Эти низкорослые неприхотливые растения могут зимовать под защитой даже тонкого снегового покрова, а иногда и вовсе без него. Почвенный слой как источник воды и питательных веществ, для них почти не нужен — они получают все необходимое в основном из атмосферы. У них нет настоящих корней, а развиваются только тонкие нитевидные отростки, основное назначение которых прикреплять растения к почве. </a:t>
            </a:r>
            <a:br>
              <a:rPr lang="ru-RU" sz="2000" dirty="0">
                <a:latin typeface="Calibri Light" pitchFamily="34" charset="0"/>
              </a:rPr>
            </a:br>
            <a:endParaRPr lang="ru-RU" sz="2000" dirty="0">
              <a:latin typeface="Calibri Light" pitchFamily="34" charset="0"/>
            </a:endParaRPr>
          </a:p>
        </p:txBody>
      </p:sp>
      <p:pic>
        <p:nvPicPr>
          <p:cNvPr id="4" name="Объект 3" descr="Мох ягель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5472608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4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Calibri Light" pitchFamily="34" charset="0"/>
              </a:rPr>
              <a:t>Дриада (</a:t>
            </a:r>
            <a:r>
              <a:rPr lang="ru-RU" sz="2400" b="1" dirty="0" err="1">
                <a:latin typeface="Calibri Light" pitchFamily="34" charset="0"/>
              </a:rPr>
              <a:t>куропатачья</a:t>
            </a:r>
            <a:r>
              <a:rPr lang="ru-RU" sz="2400" b="1" dirty="0">
                <a:latin typeface="Calibri Light" pitchFamily="34" charset="0"/>
              </a:rPr>
              <a:t> </a:t>
            </a:r>
            <a:r>
              <a:rPr lang="ru-RU" sz="2400" b="1" dirty="0" smtClean="0">
                <a:latin typeface="Calibri Light" pitchFamily="34" charset="0"/>
              </a:rPr>
              <a:t>трава)</a:t>
            </a:r>
            <a:br>
              <a:rPr lang="ru-RU" sz="2400" b="1" dirty="0" smtClean="0">
                <a:latin typeface="Calibri Light" pitchFamily="34" charset="0"/>
              </a:rPr>
            </a:br>
            <a:r>
              <a:rPr lang="ru-RU" sz="2000" dirty="0" smtClean="0">
                <a:latin typeface="Calibri Light" pitchFamily="34" charset="0"/>
              </a:rPr>
              <a:t>В </a:t>
            </a:r>
            <a:r>
              <a:rPr lang="ru-RU" sz="2000" dirty="0">
                <a:latin typeface="Calibri Light" pitchFamily="34" charset="0"/>
              </a:rPr>
              <a:t>холодное время года, когда кругом мало зелени, листьями этого крошечного вечнозеленого кустарничка охотно кормятся куропатки, гуси и другие тундровые птицы. За крупные белоснежные цветы дриада полюбилась и людям: они все чаще выращивают ее в своих садах.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8464" y="-1683567"/>
            <a:ext cx="92696" cy="216023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77956"/>
            <a:ext cx="5544616" cy="327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9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alibri Light" pitchFamily="34" charset="0"/>
              </a:rPr>
              <a:t>Брусника</a:t>
            </a:r>
            <a:r>
              <a:rPr lang="ru-RU" sz="2000" dirty="0" smtClean="0">
                <a:latin typeface="Calibri Light" pitchFamily="34" charset="0"/>
              </a:rPr>
              <a:t/>
            </a:r>
            <a:br>
              <a:rPr lang="ru-RU" sz="2000" dirty="0" smtClean="0">
                <a:latin typeface="Calibri Light" pitchFamily="34" charset="0"/>
              </a:rPr>
            </a:br>
            <a:r>
              <a:rPr lang="ru-RU" sz="2000" dirty="0" smtClean="0">
                <a:latin typeface="Calibri Light" pitchFamily="34" charset="0"/>
              </a:rPr>
              <a:t>Это </a:t>
            </a:r>
            <a:r>
              <a:rPr lang="ru-RU" sz="2000" dirty="0">
                <a:latin typeface="Calibri Light" pitchFamily="34" charset="0"/>
              </a:rPr>
              <a:t>вечнозелёное растение в виде небольшого кустарника, которое испокон веков использовалось при лечении различных заболеваний. Полезными свойствами обладают не только плоды, но и листья кустарника</a:t>
            </a:r>
            <a:r>
              <a:rPr lang="ru-RU" sz="2000" b="1" dirty="0">
                <a:latin typeface="Calibri Light" pitchFamily="34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841160" y="188641"/>
            <a:ext cx="51320" cy="14401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3"/>
            <a:ext cx="6006988" cy="38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0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Calibri Light" pitchFamily="34" charset="0"/>
              </a:rPr>
              <a:t>Морошка -</a:t>
            </a:r>
            <a:r>
              <a:rPr lang="ru-RU" sz="2000" dirty="0">
                <a:latin typeface="Calibri Light" pitchFamily="34" charset="0"/>
              </a:rPr>
              <a:t> это многолетнее травянистое растение. Каждую весну от тонкого корневища, находящегося в почве, вырастает невысокий прямостоячий стебель с несколькими листьями и только одним цветком. К зиме вся надземная часть растения погибает, а весной вновь вырастает очередной побег. Плоды морошки по своему строению похожи на плоды малины. В начале созревания плоды бывают красными, в полной зрелости они оранжевые, точно </a:t>
            </a:r>
            <a:r>
              <a:rPr lang="ru-RU" sz="2000" dirty="0" smtClean="0">
                <a:latin typeface="Calibri Light" pitchFamily="34" charset="0"/>
              </a:rPr>
              <a:t>восковые </a:t>
            </a:r>
            <a:r>
              <a:rPr lang="ru-RU" sz="2000" dirty="0">
                <a:latin typeface="Calibri Light" pitchFamily="34" charset="0"/>
              </a:rPr>
              <a:t>Их употребляют в пищу главным образом в пареном и моченом виде, они идут также на изготовление варенья.</a:t>
            </a:r>
            <a:br>
              <a:rPr lang="ru-RU" sz="2000" dirty="0">
                <a:latin typeface="Calibri Light" pitchFamily="34" charset="0"/>
              </a:rPr>
            </a:br>
            <a:endParaRPr lang="ru-RU" sz="2000" dirty="0">
              <a:latin typeface="Calibri Light" pitchFamily="34" charset="0"/>
            </a:endParaRPr>
          </a:p>
        </p:txBody>
      </p:sp>
      <p:pic>
        <p:nvPicPr>
          <p:cNvPr id="4" name="Объект 3" descr="морошк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52936"/>
            <a:ext cx="604867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3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201622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Calibri Light" pitchFamily="34" charset="0"/>
              </a:rPr>
              <a:t>Голубика. </a:t>
            </a:r>
            <a:r>
              <a:rPr lang="ru-RU" sz="2000" dirty="0" smtClean="0">
                <a:latin typeface="Calibri Light" pitchFamily="34" charset="0"/>
              </a:rPr>
              <a:t/>
            </a:r>
            <a:br>
              <a:rPr lang="ru-RU" sz="2000" dirty="0" smtClean="0">
                <a:latin typeface="Calibri Light" pitchFamily="34" charset="0"/>
              </a:rPr>
            </a:br>
            <a:r>
              <a:rPr lang="ru-RU" sz="2000" dirty="0" smtClean="0">
                <a:latin typeface="Calibri Light" pitchFamily="34" charset="0"/>
              </a:rPr>
              <a:t>Так называют один из невысоких тундровых кустарников. Отличительный признак этого растения — голубоватый оттенок листвы. Голубика, в отличие от брусники, кустарник листопадный.</a:t>
            </a:r>
            <a:br>
              <a:rPr lang="ru-RU" sz="2000" dirty="0" smtClean="0">
                <a:latin typeface="Calibri Light" pitchFamily="34" charset="0"/>
              </a:rPr>
            </a:br>
            <a:r>
              <a:rPr lang="ru-RU" sz="2000" dirty="0" smtClean="0">
                <a:latin typeface="Calibri Light" pitchFamily="34" charset="0"/>
              </a:rPr>
              <a:t>Цветки голубики малозаметные, неяркие, беловатые, иногда с розовым оттенком. </a:t>
            </a:r>
            <a:br>
              <a:rPr lang="ru-RU" sz="2000" dirty="0" smtClean="0">
                <a:latin typeface="Calibri Light" pitchFamily="34" charset="0"/>
              </a:rPr>
            </a:br>
            <a:r>
              <a:rPr lang="ru-RU" sz="2000" dirty="0" smtClean="0">
                <a:latin typeface="Calibri Light" pitchFamily="34" charset="0"/>
              </a:rPr>
              <a:t>Плоды голубики — синеватые, округлые ягоды с сизым налетом. Они напоминают ягоды черники, но крупнее их. Ягоды голубики съедобны, они слегка водянистые, но сладкие. Местное население собирает их в большом количестве для киселей, начинки в пироги и варенья. </a:t>
            </a:r>
            <a:endParaRPr lang="ru-RU" sz="1200" dirty="0"/>
          </a:p>
        </p:txBody>
      </p:sp>
      <p:pic>
        <p:nvPicPr>
          <p:cNvPr id="4" name="Объект 3" descr="0 b14b8 93745dbf ori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5112568" cy="3380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02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Calibri Light" pitchFamily="34" charset="0"/>
              </a:rPr>
              <a:t>Водяника. </a:t>
            </a:r>
            <a:r>
              <a:rPr lang="ru-RU" sz="2000" dirty="0" smtClean="0">
                <a:latin typeface="Calibri Light" pitchFamily="34" charset="0"/>
              </a:rPr>
              <a:t>Ягоды </a:t>
            </a:r>
            <a:r>
              <a:rPr lang="ru-RU" sz="2000" dirty="0">
                <a:latin typeface="Calibri Light" pitchFamily="34" charset="0"/>
              </a:rPr>
              <a:t>этого стелющегося по земле кустарника снаружи черные и блестящие, как воронье перо, а внутри красные. Но они слишком водянистые и совсем несладкие, так что охотников собирать их немного. Зато для куропаток, кроншнепов, чаек и других тундровых птиц, а также для северных оленей эти ягоды – настоящее лакомство.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697144" y="382581"/>
            <a:ext cx="51320" cy="310115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5258984" cy="321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5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alibri Light" pitchFamily="34" charset="0"/>
              </a:rPr>
              <a:t>Деревьев в настоящей тундре нет — условия жизни здесь для них слишком суровы</a:t>
            </a:r>
            <a:br>
              <a:rPr lang="ru-RU" sz="2000" dirty="0">
                <a:latin typeface="Calibri Light" pitchFamily="34" charset="0"/>
              </a:rPr>
            </a:br>
            <a:r>
              <a:rPr lang="ru-RU" sz="2000" dirty="0">
                <a:latin typeface="Calibri Light" pitchFamily="34" charset="0"/>
              </a:rPr>
              <a:t>Только на самом юге тундровой зоны, в более благоприятных климатических условиях, можно встретить отдельные деревья. Они растут на фоне характерной тундровой растительности и стоят довольно далеко друг от друга, образуя так называемую лесотундру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080" y="160020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5904656" cy="349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7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502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РАСТЕНИЯ ТУНДРЫ</vt:lpstr>
      <vt:lpstr>Тундровая зона располагается на севере нашей страны полосой без промежутков от Кольского полуострова до Чукотки. Растительности в условиях тундры приходится нелегко. Зима длится 7-8 месяцев, а лето короткое и холодное. Летом почва прогревается лишь на несколько сантиметров. Из этого вытекает что, в тундре для существования растений больше благоприятен только самый верхний пласт почвы и самый нижний слой воздуха, у земли. Тогда не удивляет и то, что большинство растительности тундры очень низкое, они распластаны по земле, а их корни растут в основном в верхнем слое почвы и почти не двигаются в глубину. </vt:lpstr>
      <vt:lpstr>Очень большую роль в растительном покрове тундры играют мхи и лишайники. Их здесь много видов, и они нередко образуют сплошной ковер на огромных пространствах. Как мхи, так и лишайники прекрасно переносят суровые условия тундры. Эти низкорослые неприхотливые растения могут зимовать под защитой даже тонкого снегового покрова, а иногда и вовсе без него. Почвенный слой как источник воды и питательных веществ, для них почти не нужен — они получают все необходимое в основном из атмосферы. У них нет настоящих корней, а развиваются только тонкие нитевидные отростки, основное назначение которых прикреплять растения к почве.  </vt:lpstr>
      <vt:lpstr>Дриада (куропатачья трава) В холодное время года, когда кругом мало зелени, листьями этого крошечного вечнозеленого кустарничка охотно кормятся куропатки, гуси и другие тундровые птицы. За крупные белоснежные цветы дриада полюбилась и людям: они все чаще выращивают ее в своих садах.</vt:lpstr>
      <vt:lpstr>Брусника Это вечнозелёное растение в виде небольшого кустарника, которое испокон веков использовалось при лечении различных заболеваний. Полезными свойствами обладают не только плоды, но и листья кустарника.</vt:lpstr>
      <vt:lpstr>Морошка - это многолетнее травянистое растение. Каждую весну от тонкого корневища, находящегося в почве, вырастает невысокий прямостоячий стебель с несколькими листьями и только одним цветком. К зиме вся надземная часть растения погибает, а весной вновь вырастает очередной побег. Плоды морошки по своему строению похожи на плоды малины. В начале созревания плоды бывают красными, в полной зрелости они оранжевые, точно восковые Их употребляют в пищу главным образом в пареном и моченом виде, они идут также на изготовление варенья. </vt:lpstr>
      <vt:lpstr>Голубика.  Так называют один из невысоких тундровых кустарников. Отличительный признак этого растения — голубоватый оттенок листвы. Голубика, в отличие от брусники, кустарник листопадный. Цветки голубики малозаметные, неяркие, беловатые, иногда с розовым оттенком.  Плоды голубики — синеватые, округлые ягоды с сизым налетом. Они напоминают ягоды черники, но крупнее их. Ягоды голубики съедобны, они слегка водянистые, но сладкие. Местное население собирает их в большом количестве для киселей, начинки в пироги и варенья. </vt:lpstr>
      <vt:lpstr>Водяника. Ягоды этого стелющегося по земле кустарника снаружи черные и блестящие, как воронье перо, а внутри красные. Но они слишком водянистые и совсем несладкие, так что охотников собирать их немного. Зато для куропаток, кроншнепов, чаек и других тундровых птиц, а также для северных оленей эти ягоды – настоящее лакомство.</vt:lpstr>
      <vt:lpstr>Деревьев в настоящей тундре нет — условия жизни здесь для них слишком суровы Только на самом юге тундровой зоны, в более благоприятных климатических условиях, можно встретить отдельные деревья. Они растут на фоне характерной тундровой растительности и стоят довольно далеко друг от друга, образуя так называемую лесотундру</vt:lpstr>
      <vt:lpstr> Карликовая березка мало похожа на нашу обычную, всем знакомую березу. Высота карликовой березки невелика — редко больше половины человеческого роста. И растет она не деревом, а ветвистым кустарником. Листья карликовой березки совсем не такие, как у обычной березы, форма их округлая, причем ширина нередко больше длины. И размером они сравнительно малы — как мелкие медные монетки. Как и само растение,  сережки карликовые, очень короткие — длина их не более ногтя. Карликовая березка — одно из самых распространенных растений тундры. Ее можно встретить почти во всей тундровой зоне. В летнее время ее листьями питаются олени. А местное население собирает более крупные экземпляры растения на топливо.  </vt:lpstr>
      <vt:lpstr>В конце лета в тундре появляется неимоверное количество грибов. Больше всего здесь подберезовиков. Ничего удивительного: эти грибы любят сырость и встречаются только там, где растут березы, а карликовая березка – самое многочисленное тундровое деревце. Растут в тундре и другие съедобные грибы: белые, подосиновики, грузди. Но, как ни странно, коренные жители Крайнего Севера – эвенки, ненцы, эскимосы и другие – грибы в пищу вообще не употребляют.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РАСТЕНИЯ</dc:title>
  <dc:creator>Анна</dc:creator>
  <cp:lastModifiedBy>Анна</cp:lastModifiedBy>
  <cp:revision>15</cp:revision>
  <dcterms:created xsi:type="dcterms:W3CDTF">2016-05-26T10:08:29Z</dcterms:created>
  <dcterms:modified xsi:type="dcterms:W3CDTF">2017-03-21T08:35:00Z</dcterms:modified>
</cp:coreProperties>
</file>