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0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5A906-A40F-48A0-A1EA-04E039B532AC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04DE5-73FD-4758-9D06-59D35294FA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430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04DE5-73FD-4758-9D06-59D35294FA81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257992A-F7C6-4799-B3DB-EC93AC257E6B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4DC150-B87D-4B92-AB5A-A16517EAABD1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-243408"/>
            <a:ext cx="8064896" cy="67973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692696"/>
            <a:ext cx="7200800" cy="5616624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Тема: « Постулаты общения (максимы Дж. </a:t>
            </a:r>
            <a:r>
              <a:rPr lang="ru-RU" dirty="0" err="1" smtClean="0"/>
              <a:t>Лича</a:t>
            </a:r>
            <a:r>
              <a:rPr lang="ru-RU" dirty="0" smtClean="0"/>
              <a:t>)»                    Панкова Т.В. </a:t>
            </a:r>
            <a:r>
              <a:rPr lang="ru-RU" smtClean="0"/>
              <a:t>учитель            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Максима согласия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Уменьшать разногласие  </a:t>
            </a:r>
          </a:p>
          <a:p>
            <a:r>
              <a:rPr lang="ru-RU" dirty="0" smtClean="0"/>
              <a:t>Стремиться к согласию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Максима симпатии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Относиться к собеседнику с благожелательностью </a:t>
            </a:r>
          </a:p>
          <a:p>
            <a:r>
              <a:rPr lang="ru-RU" dirty="0" smtClean="0"/>
              <a:t>Избегать антипатии  </a:t>
            </a:r>
          </a:p>
          <a:p>
            <a:r>
              <a:rPr lang="ru-RU" dirty="0" smtClean="0"/>
              <a:t>Стремиться к симпатии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60648"/>
            <a:ext cx="8352928" cy="612068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Цели                                                         повышение культуры </a:t>
            </a:r>
            <a:r>
              <a:rPr lang="ru-RU" dirty="0" err="1" smtClean="0"/>
              <a:t>общения,ценностого</a:t>
            </a:r>
            <a:r>
              <a:rPr lang="ru-RU" dirty="0" smtClean="0"/>
              <a:t> отношения друг к другу и окружающим                                  Задачи                                                   - формирование культуры межличностного общения                       -способствовать формированию </a:t>
            </a:r>
            <a:r>
              <a:rPr lang="ru-RU" dirty="0" err="1" smtClean="0"/>
              <a:t>ценностичеловеческого</a:t>
            </a:r>
            <a:r>
              <a:rPr lang="ru-RU" dirty="0" smtClean="0"/>
              <a:t> общения            -воспитание нравственно-эстетических качеств                                                  Гипотеза                                                  речевая деятельность будет успешной, если возникает взаиморасположение говорящих в структуре речевого акта                           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Джеффри</a:t>
            </a:r>
            <a:r>
              <a:rPr lang="ru-RU" dirty="0" smtClean="0"/>
              <a:t> </a:t>
            </a:r>
            <a:r>
              <a:rPr lang="ru-RU" dirty="0" err="1" smtClean="0"/>
              <a:t>Лич</a:t>
            </a:r>
            <a:r>
              <a:rPr lang="ru-RU" dirty="0" smtClean="0"/>
              <a:t> (1936-2014)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почетный профессор кафедры лингвистики и английского языка Ланкастерского университета, известный специалист в области семантики, грамматики, стилистики, корпусной лингвистики и прагматики.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 Дж. Линч «</a:t>
            </a:r>
            <a:r>
              <a:rPr lang="ru-RU" dirty="0" err="1" smtClean="0"/>
              <a:t>Principles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Pragmatics</a:t>
            </a:r>
            <a:r>
              <a:rPr lang="ru-RU" dirty="0" smtClean="0"/>
              <a:t>» (1983 г.) ! Принцип вежливости - ведущий критерий этикетного речевого общения  Выделил 6 постулатов (</a:t>
            </a:r>
            <a:r>
              <a:rPr lang="ru-RU" dirty="0" err="1" smtClean="0"/>
              <a:t>максимов</a:t>
            </a:r>
            <a:r>
              <a:rPr lang="ru-RU" dirty="0" smtClean="0"/>
              <a:t>) вежливости:  Максима такта;  Максима великодушия;  Максима одобрения;  Максима скромности;  Максима согласия;  Максима симпатии.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Вежливость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форма поведения, которая способствует соблюдению учтивости, умение участников коммуникации вести диалог в атмосфере относительной гармонии (Дж. </a:t>
            </a:r>
            <a:r>
              <a:rPr lang="ru-RU" dirty="0" err="1" smtClean="0"/>
              <a:t>Лич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Максима такта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Не выходить за границы личных предпочтений собеседника (религия, частная жизнь, политика, личные вкусы) </a:t>
            </a:r>
          </a:p>
          <a:p>
            <a:r>
              <a:rPr lang="ru-RU" dirty="0" smtClean="0"/>
              <a:t>Соблюдать дистанцию </a:t>
            </a:r>
          </a:p>
          <a:p>
            <a:r>
              <a:rPr lang="ru-RU" dirty="0" smtClean="0"/>
              <a:t>Уважать чужие интересы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Максима великодушия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Не обременять собеседника: поддерживать разговор </a:t>
            </a:r>
          </a:p>
          <a:p>
            <a:r>
              <a:rPr lang="ru-RU" dirty="0" smtClean="0"/>
              <a:t>Не связывать партнера обещаниями, клятвами </a:t>
            </a:r>
          </a:p>
          <a:p>
            <a:r>
              <a:rPr lang="ru-RU" dirty="0" smtClean="0"/>
              <a:t>Оставлять право выбора собеседнику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Максима одобрения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3672408"/>
          </a:xfrm>
        </p:spPr>
        <p:txBody>
          <a:bodyPr/>
          <a:lstStyle/>
          <a:p>
            <a:r>
              <a:rPr lang="ru-RU" dirty="0" smtClean="0"/>
              <a:t></a:t>
            </a:r>
            <a:r>
              <a:rPr lang="ru-RU" dirty="0" err="1" smtClean="0"/>
              <a:t>Минимализировать</a:t>
            </a:r>
            <a:r>
              <a:rPr lang="ru-RU" dirty="0" smtClean="0"/>
              <a:t> критику в адрес слушающего </a:t>
            </a:r>
          </a:p>
          <a:p>
            <a:r>
              <a:rPr lang="ru-RU" dirty="0" smtClean="0"/>
              <a:t>Больше хвалить собеседника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Максима скромности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Не принимать похвалу как должное </a:t>
            </a:r>
          </a:p>
          <a:p>
            <a:r>
              <a:rPr lang="ru-RU" dirty="0" smtClean="0"/>
              <a:t>Меньше хвалить себя, больше порицать </a:t>
            </a:r>
          </a:p>
          <a:p>
            <a:r>
              <a:rPr lang="ru-RU" dirty="0" smtClean="0"/>
              <a:t>Не хвастаться достоинствами перед собеседником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681</TotalTime>
  <Words>273</Words>
  <Application>Microsoft Office PowerPoint</Application>
  <PresentationFormat>Экран (4:3)</PresentationFormat>
  <Paragraphs>31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Презентация PowerPoint</vt:lpstr>
      <vt:lpstr>Презентация PowerPoint</vt:lpstr>
      <vt:lpstr>Джеффри Лич (1936-2014)</vt:lpstr>
      <vt:lpstr>Презентация PowerPoint</vt:lpstr>
      <vt:lpstr>Вежливость</vt:lpstr>
      <vt:lpstr>Максима такта</vt:lpstr>
      <vt:lpstr>Максима великодушия </vt:lpstr>
      <vt:lpstr>Максима одобрения  </vt:lpstr>
      <vt:lpstr>Максима скромности  </vt:lpstr>
      <vt:lpstr>Максима согласия  </vt:lpstr>
      <vt:lpstr>Максима симпатии  </vt:lpstr>
    </vt:vector>
  </TitlesOfParts>
  <Company>office 2007 rus ent: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RePack by Diakov</cp:lastModifiedBy>
  <cp:revision>37</cp:revision>
  <dcterms:created xsi:type="dcterms:W3CDTF">2016-03-18T16:36:56Z</dcterms:created>
  <dcterms:modified xsi:type="dcterms:W3CDTF">2017-05-30T19:48:42Z</dcterms:modified>
</cp:coreProperties>
</file>