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57" r:id="rId4"/>
    <p:sldId id="259" r:id="rId5"/>
    <p:sldId id="311" r:id="rId6"/>
    <p:sldId id="279" r:id="rId7"/>
    <p:sldId id="310" r:id="rId8"/>
    <p:sldId id="309" r:id="rId9"/>
    <p:sldId id="308" r:id="rId10"/>
    <p:sldId id="307" r:id="rId11"/>
    <p:sldId id="306" r:id="rId12"/>
    <p:sldId id="292" r:id="rId13"/>
    <p:sldId id="291" r:id="rId14"/>
    <p:sldId id="312" r:id="rId15"/>
    <p:sldId id="313" r:id="rId16"/>
    <p:sldId id="320" r:id="rId17"/>
    <p:sldId id="264" r:id="rId18"/>
    <p:sldId id="266" r:id="rId19"/>
    <p:sldId id="286" r:id="rId20"/>
    <p:sldId id="290" r:id="rId21"/>
    <p:sldId id="319" r:id="rId22"/>
    <p:sldId id="298" r:id="rId23"/>
    <p:sldId id="268" r:id="rId24"/>
    <p:sldId id="282" r:id="rId25"/>
    <p:sldId id="281" r:id="rId26"/>
    <p:sldId id="269" r:id="rId27"/>
    <p:sldId id="270" r:id="rId28"/>
    <p:sldId id="271" r:id="rId29"/>
    <p:sldId id="295" r:id="rId30"/>
    <p:sldId id="273" r:id="rId31"/>
    <p:sldId id="274" r:id="rId32"/>
    <p:sldId id="305" r:id="rId33"/>
    <p:sldId id="275" r:id="rId34"/>
    <p:sldId id="318" r:id="rId35"/>
    <p:sldId id="288" r:id="rId36"/>
    <p:sldId id="277" r:id="rId37"/>
    <p:sldId id="316" r:id="rId38"/>
    <p:sldId id="317" r:id="rId39"/>
    <p:sldId id="315" r:id="rId40"/>
    <p:sldId id="304" r:id="rId41"/>
    <p:sldId id="27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58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3CB3A-BADD-42C1-8036-8E50ED8CA925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C8535E-EB99-40C8-A9D1-48A8DC73E3B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6967558" cy="22145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Презентация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детей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8715404" cy="28575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600" b="1" dirty="0" smtClean="0">
                <a:solidFill>
                  <a:srgbClr val="FFFF00"/>
                </a:solidFill>
              </a:rPr>
              <a:t>Тема: </a:t>
            </a:r>
          </a:p>
          <a:p>
            <a:pPr algn="ctr"/>
            <a:r>
              <a:rPr lang="ru-RU" sz="4600" b="1" dirty="0" smtClean="0">
                <a:solidFill>
                  <a:srgbClr val="FFFF00"/>
                </a:solidFill>
              </a:rPr>
              <a:t>«Опасные электробытовые приборы»</a:t>
            </a:r>
          </a:p>
          <a:p>
            <a:endParaRPr lang="ru-RU" sz="3600" dirty="0" smtClean="0">
              <a:solidFill>
                <a:srgbClr val="7030A0"/>
              </a:solidFill>
            </a:endParaRPr>
          </a:p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Выполнила: </a:t>
            </a:r>
            <a:r>
              <a:rPr lang="ru-RU" sz="3100" dirty="0" err="1" smtClean="0">
                <a:solidFill>
                  <a:srgbClr val="7030A0"/>
                </a:solidFill>
              </a:rPr>
              <a:t>Анаприенко</a:t>
            </a:r>
            <a:r>
              <a:rPr lang="ru-RU" sz="3100" dirty="0" smtClean="0">
                <a:solidFill>
                  <a:srgbClr val="7030A0"/>
                </a:solidFill>
              </a:rPr>
              <a:t> Н.М.</a:t>
            </a:r>
          </a:p>
          <a:p>
            <a:pPr algn="ctr"/>
            <a:r>
              <a:rPr lang="ru-RU" sz="3100" dirty="0" smtClean="0">
                <a:solidFill>
                  <a:srgbClr val="7030A0"/>
                </a:solidFill>
              </a:rPr>
              <a:t>МБДОУ «Теремок»</a:t>
            </a:r>
          </a:p>
        </p:txBody>
      </p:sp>
      <p:pic>
        <p:nvPicPr>
          <p:cNvPr id="7170" name="Picture 2" descr="C:\Users\USER\Desktop\РАСПЕЧАТАТЬ  Самсонову 1 ноября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14950"/>
            <a:ext cx="7643866" cy="1428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7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1080690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4426" y="4071942"/>
            <a:ext cx="919574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Documents and Settings\Администратор\Рабочий стол\педсовет\13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82333">
            <a:off x="124799" y="864502"/>
            <a:ext cx="1951181" cy="174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800" b="1" dirty="0" smtClean="0">
                <a:solidFill>
                  <a:srgbClr val="0070C0"/>
                </a:solidFill>
              </a:rPr>
              <a:t>«Трудно без него прожить,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Всем он может услужить.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От платков до штор и брюк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Всё погладит нам….»</a:t>
            </a:r>
            <a:endParaRPr lang="ru-RU" sz="2600" b="1" cap="none" dirty="0" smtClean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USER\Desktop\РАСПЕЧАТАТЬ  Самсонову 1 ноября\электропр. раскраски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7281" y="2428868"/>
            <a:ext cx="4389437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56435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(Утюг)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472518" cy="278605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«Что за машина – просто диво!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После неё всё чисто, красиво…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Пятна и грязь всю она отстирала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Сама всё отжала – прополоскала»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cap="none" dirty="0" smtClean="0">
                <a:solidFill>
                  <a:schemeClr val="tx1"/>
                </a:solidFill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endParaRPr lang="ru-RU" sz="2400" b="1" cap="none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РАСПЕЧАТАТЬ  Самсонову 1 ноября\электропр. раскраски\10109155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2731" y="2786063"/>
            <a:ext cx="3538537" cy="30003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6000768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(Стиральная машина)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328612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«Живу на кухне я всегда, 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На мне стоит сковорода, 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Кастрюля, ковшик, чайник - 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Над ними я начальник! 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Со мною вся семья сыта, 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Ну, догадались? Я ...»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РАСПЕЧАТАТЬ  Самсонову 1 ноября\электропр. раскраски\Печь PlayGo 3208 1_en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357430"/>
            <a:ext cx="3819541" cy="36433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6000768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(Плита)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86766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074738"/>
            <a:r>
              <a:rPr lang="ru-RU" sz="2800" b="1" dirty="0" smtClean="0">
                <a:solidFill>
                  <a:srgbClr val="0070C0"/>
                </a:solidFill>
              </a:rPr>
              <a:t>«На моем, друзья, экране То моря шумят в тумане, То плоды качает сад. Есть мультфильмы для ребят» </a:t>
            </a:r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USER\Desktop\РАСПЕЧАТАТЬ  Самсонову 1 ноября\электропр. раскраски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9500" y="2571743"/>
            <a:ext cx="4445000" cy="32147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607220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(Телевизор)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86766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074738"/>
            <a:r>
              <a:rPr lang="ru-RU" sz="2800" b="1" dirty="0" smtClean="0">
                <a:solidFill>
                  <a:srgbClr val="0070C0"/>
                </a:solidFill>
              </a:rPr>
              <a:t>«Можно в ней зажарить птицу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разогреть суп или пиццу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 виду малая духовка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Что это?...» </a:t>
            </a:r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791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5786454"/>
            <a:ext cx="3432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</a:rPr>
              <a:t>Микроволновка</a:t>
            </a:r>
            <a:r>
              <a:rPr lang="ru-RU" sz="2800" b="1" dirty="0" smtClean="0">
                <a:solidFill>
                  <a:srgbClr val="00B050"/>
                </a:solidFill>
              </a:rPr>
              <a:t>) </a:t>
            </a: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472518" cy="24923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«Что за друг такой? - Железный,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Интересный и полезный.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Дома скучно, нет уюта,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Если выключен...»</a:t>
            </a:r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РАСПЕЧАТАТЬ  Самсонову 1 ноября\электропр. раскраски\kompyu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5357850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92933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(Компьютер)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«Ты помни правила всегда,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Чтоб не случилась вдруг беда,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И надо их не только знать,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А постоянно выполнять»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опасно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осторожно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x_7bbd735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066879" y="3071811"/>
            <a:ext cx="2933617" cy="2841334"/>
          </a:xfrm>
        </p:spPr>
      </p:pic>
      <p:pic>
        <p:nvPicPr>
          <p:cNvPr id="11" name="Содержимое 10" descr="Untitled_1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00563" y="2928934"/>
            <a:ext cx="4520438" cy="3214710"/>
          </a:xfrm>
        </p:spPr>
      </p:pic>
      <p:pic>
        <p:nvPicPr>
          <p:cNvPr id="7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500702"/>
            <a:ext cx="1080690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4360" y="5500702"/>
            <a:ext cx="1419640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9940" name="Picture 4" descr="kids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642918"/>
            <a:ext cx="8643998" cy="5786478"/>
          </a:xfrm>
          <a:noFill/>
          <a:ln/>
        </p:spPr>
      </p:pic>
      <p:pic>
        <p:nvPicPr>
          <p:cNvPr id="4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357290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8608" y="5572140"/>
            <a:ext cx="1491110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14290"/>
            <a:ext cx="7467600" cy="17145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2800" b="1" cap="none" dirty="0" smtClean="0">
                <a:solidFill>
                  <a:srgbClr val="7030A0"/>
                </a:solidFill>
              </a:rPr>
              <a:t>«Газ на кухне, пылесос,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Телевизор, тостер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Пусть включает взрослый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endParaRPr lang="ru-RU" sz="2800" cap="none" dirty="0" smtClean="0">
              <a:solidFill>
                <a:srgbClr val="7030A0"/>
              </a:solidFill>
            </a:endParaRPr>
          </a:p>
        </p:txBody>
      </p:sp>
      <p:pic>
        <p:nvPicPr>
          <p:cNvPr id="4301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916112"/>
            <a:ext cx="8501122" cy="4799035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28596" y="214290"/>
            <a:ext cx="7610476" cy="157163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3600" b="1" cap="none" dirty="0" smtClean="0">
                <a:solidFill>
                  <a:srgbClr val="FF0000"/>
                </a:solidFill>
              </a:rPr>
              <a:t>«Сам к плите не прикасайся</a:t>
            </a:r>
            <a:br>
              <a:rPr lang="ru-RU" sz="3600" b="1" cap="none" dirty="0" smtClean="0">
                <a:solidFill>
                  <a:srgbClr val="FF0000"/>
                </a:solidFill>
              </a:rPr>
            </a:br>
            <a:r>
              <a:rPr lang="ru-RU" sz="3600" b="1" cap="none" dirty="0" smtClean="0">
                <a:solidFill>
                  <a:srgbClr val="FF0000"/>
                </a:solidFill>
              </a:rPr>
              <a:t>Лучше взрослых дожидайся!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endParaRPr lang="ru-RU" sz="3600" cap="none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РАСПЕЧАТАТЬ  Самсонову 1 ноября\fire_safety_for_children_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35163"/>
            <a:ext cx="6500858" cy="477998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001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endParaRPr lang="ru-RU" sz="2800" b="1" cap="none" dirty="0" smtClean="0">
              <a:solidFill>
                <a:srgbClr val="7030A0"/>
              </a:solidFill>
            </a:endParaRPr>
          </a:p>
        </p:txBody>
      </p:sp>
      <p:pic>
        <p:nvPicPr>
          <p:cNvPr id="3" name="Picture 2" descr="C:\Users\USER\Desktop\РАСПЕЧАТАТЬ  Самсонову 1 ноября\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7" cy="635798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4" name="Picture 2" descr="C:\Users\user\Desktop\СМАЙЛИКИОчень Интересные рамки Эмблемы и картинки для оформления\СМАЛИКИ\8430f440676e420c5ec0cc8323415a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857760"/>
            <a:ext cx="1947864" cy="15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\Desktop\РАСПЕЧАТАТЬ  Самсонову 1 ноября\газ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85791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не На конкурс можно отослать\ГОТОВО Отправить на конкурс\hello_html_34cc55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USER\Desktop\РАСПЕЧАТАТЬ  Самсонову 1 ноября\87004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579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001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2800" b="1" cap="none" dirty="0" smtClean="0">
                <a:solidFill>
                  <a:srgbClr val="7030A0"/>
                </a:solidFill>
              </a:rPr>
              <a:t>«Нельзя играться с утюгом,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Утюг бывает тоже злом!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Не приключиться чтоб беде,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Утюг нельзя включать тебе!!!»</a:t>
            </a:r>
          </a:p>
        </p:txBody>
      </p:sp>
      <p:pic>
        <p:nvPicPr>
          <p:cNvPr id="50180" name="Picture 4" descr="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501122" cy="43577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001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endParaRPr lang="ru-RU" sz="2800" b="1" cap="none" dirty="0" smtClean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РАСПЕЧАТАТЬ  Самсонову 1 ноября\128-2-pozharnaya-bezopasnost-kartinki-dlya-detej-330x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5008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467600" cy="163355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2000" b="1" dirty="0" smtClean="0">
                <a:solidFill>
                  <a:srgbClr val="7030A0"/>
                </a:solidFill>
              </a:rPr>
              <a:t>«Задымился если вдруг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Электрический утюг,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Что ты должен сделать, детка?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Вынуть вилку из розетки»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cap="none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357298"/>
            <a:ext cx="8876424" cy="528641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20605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611313" algn="ctr"/>
            <a:r>
              <a:rPr lang="ru-RU" sz="3100" b="1" cap="none" dirty="0" smtClean="0">
                <a:solidFill>
                  <a:srgbClr val="7030A0"/>
                </a:solidFill>
              </a:rPr>
              <a:t>«Если ты включил утюг, </a:t>
            </a:r>
            <a:br>
              <a:rPr lang="ru-RU" sz="3100" b="1" cap="none" dirty="0" smtClean="0">
                <a:solidFill>
                  <a:srgbClr val="7030A0"/>
                </a:solidFill>
              </a:rPr>
            </a:br>
            <a:r>
              <a:rPr lang="ru-RU" sz="3100" b="1" cap="none" dirty="0" smtClean="0">
                <a:solidFill>
                  <a:srgbClr val="7030A0"/>
                </a:solidFill>
              </a:rPr>
              <a:t>Убегать не надо вдруг. </a:t>
            </a:r>
            <a:br>
              <a:rPr lang="ru-RU" sz="3100" b="1" cap="none" dirty="0" smtClean="0">
                <a:solidFill>
                  <a:srgbClr val="7030A0"/>
                </a:solidFill>
              </a:rPr>
            </a:br>
            <a:r>
              <a:rPr lang="ru-RU" sz="3100" b="1" cap="none" dirty="0" smtClean="0">
                <a:solidFill>
                  <a:srgbClr val="7030A0"/>
                </a:solidFill>
              </a:rPr>
              <a:t>Закрывая в доме дверь, </a:t>
            </a:r>
            <a:br>
              <a:rPr lang="ru-RU" sz="3100" b="1" cap="none" dirty="0" smtClean="0">
                <a:solidFill>
                  <a:srgbClr val="7030A0"/>
                </a:solidFill>
              </a:rPr>
            </a:br>
            <a:r>
              <a:rPr lang="ru-RU" sz="3100" b="1" cap="none" dirty="0" smtClean="0">
                <a:solidFill>
                  <a:srgbClr val="7030A0"/>
                </a:solidFill>
              </a:rPr>
              <a:t>Все ли выключил, проверь»</a:t>
            </a:r>
            <a:r>
              <a:rPr lang="ru-RU" sz="3100" cap="none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7109" name="Picture 5" descr="4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46313"/>
            <a:ext cx="8643998" cy="446883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/>
          </p:cNvSpPr>
          <p:nvPr>
            <p:ph type="body" sz="half" idx="1"/>
          </p:nvPr>
        </p:nvSpPr>
        <p:spPr>
          <a:xfrm>
            <a:off x="142844" y="620713"/>
            <a:ext cx="4933981" cy="609443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«В гости к нам пришла соседка,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Мы резвились с ней полдня,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Спицу вставили в розетку,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Из розетки – столб огня!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Мы с соседкой еле-еле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Прыгнуть в сторону успели.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Папа мой, большой знаток,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Нам сказал: “В розетке – ток,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Вам розетку эту 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Трогать не советую,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Утюги и провода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Не хватайте никогда!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Ток невидимый без рук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Вас ударить может вдруг!”</a:t>
            </a:r>
          </a:p>
        </p:txBody>
      </p:sp>
      <p:pic>
        <p:nvPicPr>
          <p:cNvPr id="49160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571480"/>
            <a:ext cx="3643338" cy="6143668"/>
          </a:xfr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8229600" cy="164307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«Чтобы с тобой не случилась беда,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  За провода не берись никогда.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Правило это помни, дружок!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Не любит шутить электрический ток</a:t>
            </a:r>
            <a:r>
              <a:rPr lang="ru-RU" sz="2200" dirty="0" smtClean="0">
                <a:solidFill>
                  <a:srgbClr val="7030A0"/>
                </a:solidFill>
              </a:rPr>
              <a:t>!»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cap="none" dirty="0" smtClean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857364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357298"/>
            <a:ext cx="8643998" cy="457203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6215082"/>
            <a:ext cx="7143800" cy="400110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Не играй с розетками!!!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214282" y="0"/>
            <a:ext cx="8286808" cy="17144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r>
              <a:rPr lang="ru-RU" sz="2400" b="1" dirty="0" smtClean="0">
                <a:solidFill>
                  <a:srgbClr val="7030A0"/>
                </a:solidFill>
              </a:rPr>
              <a:t>«Папа и мама сынишку бранят,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К розетке ему подходить не велят: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“Запомни! Что злой и опасный, как зверь,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         Ток электрический прячется в ней!”</a:t>
            </a:r>
            <a:endParaRPr lang="ru-RU" sz="2400" b="1" cap="none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215370" cy="471490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Цель: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Закреплять и обобщать знания об опасных электробытовых приборах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Расширять знания о правилах пользования электроприборами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Активизировать умение избегать опасных ситуаций и по возможности правильно действовать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Познакомить детей с понятием «опасность для жизни»</a:t>
            </a:r>
          </a:p>
          <a:p>
            <a:endParaRPr lang="ru-RU" dirty="0"/>
          </a:p>
        </p:txBody>
      </p:sp>
      <p:pic>
        <p:nvPicPr>
          <p:cNvPr id="6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72140"/>
            <a:ext cx="1080690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9586" y="5500702"/>
            <a:ext cx="990980" cy="11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8964613" cy="10810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dirty="0" smtClean="0">
                <a:solidFill>
                  <a:srgbClr val="FF0000"/>
                </a:solidFill>
                <a:latin typeface="Tahoma" pitchFamily="34" charset="0"/>
              </a:rPr>
              <a:t>Не дотрагивайся до проводов и электроприборов мокрыми руками!!!</a:t>
            </a:r>
          </a:p>
        </p:txBody>
      </p:sp>
      <p:pic>
        <p:nvPicPr>
          <p:cNvPr id="58372" name="Picture 4" descr="1111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714488"/>
            <a:ext cx="8072493" cy="4929222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428604"/>
            <a:ext cx="8229600" cy="141848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dirty="0" smtClean="0">
                <a:solidFill>
                  <a:srgbClr val="FF0000"/>
                </a:solidFill>
                <a:latin typeface="Tahoma" pitchFamily="34" charset="0"/>
              </a:rPr>
              <a:t>Не оставляйте без присмотра включенные электроприборы!!!</a:t>
            </a:r>
          </a:p>
        </p:txBody>
      </p:sp>
      <p:pic>
        <p:nvPicPr>
          <p:cNvPr id="59396" name="Picture 4" descr="33333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857364"/>
            <a:ext cx="8143932" cy="4857784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14290"/>
            <a:ext cx="7467600" cy="184628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524000" algn="ctr"/>
            <a:r>
              <a:rPr lang="ru-RU" sz="2800" b="1" cap="none" dirty="0" smtClean="0">
                <a:solidFill>
                  <a:srgbClr val="7030A0"/>
                </a:solidFill>
              </a:rPr>
              <a:t>«И девочка, и мальчик,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Не суй в розетку пальчик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В розетке круглый год </a:t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>Живет опасный ток!»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143116"/>
            <a:ext cx="8643998" cy="4572031"/>
          </a:xfrm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500034" y="214290"/>
            <a:ext cx="8218488" cy="16573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812800"/>
            <a: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  <a:t>«Если все приборы разом</a:t>
            </a:r>
            <a:b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</a:br>
            <a: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  <a:t>Ты в одну розетку включишь,</a:t>
            </a:r>
            <a:b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</a:br>
            <a: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  <a:t>То пожар проводки сразу</a:t>
            </a:r>
            <a:b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</a:br>
            <a:r>
              <a:rPr lang="ru-RU" sz="2800" b="1" cap="none" dirty="0" smtClean="0">
                <a:solidFill>
                  <a:srgbClr val="7030A0"/>
                </a:solidFill>
                <a:latin typeface="Tahoma" pitchFamily="34" charset="0"/>
              </a:rPr>
              <a:t>В этой комнате получишь!!!»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928802"/>
            <a:ext cx="8286807" cy="4714908"/>
          </a:xfrm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500034" y="214290"/>
            <a:ext cx="8218488" cy="16573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812800"/>
            <a:endParaRPr lang="ru-RU" sz="2800" b="1" cap="none" dirty="0" smtClean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9218" name="Picture 2" descr="C:\Users\USER\Desktop\РАСПЕЧАТАТЬ  Самсонову 1 ноября\электропр. раскраски\151019_tok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8572560" cy="614366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xfrm>
            <a:off x="571472" y="0"/>
            <a:ext cx="8218488" cy="130016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812800" algn="ctr"/>
            <a:r>
              <a:rPr lang="ru-RU" sz="2000" b="1" dirty="0" smtClean="0">
                <a:solidFill>
                  <a:srgbClr val="7030A0"/>
                </a:solidFill>
              </a:rPr>
              <a:t>«Телевизор и компьютер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Наши верные друзья,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Только мокрыми руками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Прикасаться к ним нельзя!»</a:t>
            </a:r>
            <a:endParaRPr lang="ru-RU" sz="2000" b="1" cap="none" dirty="0" smtClean="0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9218" name="Picture 2" descr="C:\Users\USER\Desktop\РАСПЕЧАТАТЬ  Самсонову 1 ноября\5038_914ef08dc25d54cdd6781205f925df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43998" cy="4857783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353425" cy="178595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</a:rPr>
              <a:t>Внимание! Внимание!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</a:rPr>
              <a:t>Соблюдайте правила,</a:t>
            </a:r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</a:rPr>
              <a:t> чтобы не было возгорания!!!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5122" name="Picture 2" descr="C:\Users\USER\Desktop\РАСПЕЧАТАТЬ  Самсонову 1 ноября\Пожар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762500" cy="44767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0018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349375" algn="ctr"/>
            <a:endParaRPr lang="ru-RU" sz="2800" b="1" cap="none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USER\Desktop\РАСПЕЧАТАТЬ  Самсонову 1 ноября\91990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35729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cap="none" dirty="0" smtClean="0">
                <a:solidFill>
                  <a:srgbClr val="FF0000"/>
                </a:solidFill>
              </a:rPr>
              <a:t>Чтоб не случилась с тобою беда</a:t>
            </a:r>
            <a:br>
              <a:rPr lang="ru-RU" sz="3200" b="1" cap="none" dirty="0" smtClean="0">
                <a:solidFill>
                  <a:srgbClr val="FF0000"/>
                </a:solidFill>
              </a:rPr>
            </a:br>
            <a:r>
              <a:rPr lang="ru-RU" sz="3200" b="1" cap="none" dirty="0" smtClean="0">
                <a:solidFill>
                  <a:srgbClr val="FF0000"/>
                </a:solidFill>
              </a:rPr>
              <a:t>Правила эти помни всегда!!!</a:t>
            </a:r>
          </a:p>
        </p:txBody>
      </p:sp>
      <p:pic>
        <p:nvPicPr>
          <p:cNvPr id="52228" name="Picture 4" descr="2222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571612"/>
            <a:ext cx="8501122" cy="5072098"/>
          </a:xfrm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РАСПЕЧАТАТЬ  Самсонову 1 ноября\электропр. раскраски\pravila_povedeniya_pri_pozhare_dlya_detey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АСНОСТ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СМАЙЛИКИОчень Интересные рамки Эмблемы и картинки для оформления\СМАЛИКИ\8430f440676e420c5ec0cc8323415a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000636"/>
            <a:ext cx="2071702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714348" y="1571612"/>
            <a:ext cx="7467600" cy="308292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1349375" algn="ctr"/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При пожаре надо знать…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Когда пожар, рецепт один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– Звоните срочно 01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cap="none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857760"/>
            <a:ext cx="1571636" cy="16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644" y="4929198"/>
            <a:ext cx="1571604" cy="15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СМАЙЛИКИОчень Интересные рамки Эмблемы и картинки для оформления\СМАЛИКИ\8430f440676e420c5ec0cc8323415af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072074"/>
            <a:ext cx="1947864" cy="15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08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223566" cy="13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768" y="5286388"/>
            <a:ext cx="1776830" cy="132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СМАЙЛИКИОчень Интересные рамки Эмблемы и картинки для оформления\СМАЛИКИ\8430f440676e420c5ec0cc8323415af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429264"/>
            <a:ext cx="1947864" cy="1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358299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1074738" algn="ctr"/>
            <a:r>
              <a:rPr lang="ru-RU" sz="6600" b="1" cap="none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6600" b="1" cap="none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6600" b="1" cap="none" dirty="0" smtClean="0">
                <a:solidFill>
                  <a:srgbClr val="0070C0"/>
                </a:solidFill>
                <a:latin typeface="Georgia" pitchFamily="18" charset="0"/>
              </a:rPr>
              <a:t>  </a:t>
            </a:r>
            <a:br>
              <a:rPr lang="ru-RU" sz="6600" b="1" cap="none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6600" b="1" cap="none" dirty="0" smtClean="0">
                <a:solidFill>
                  <a:srgbClr val="0070C0"/>
                </a:solidFill>
                <a:latin typeface="Georgia" pitchFamily="18" charset="0"/>
              </a:rPr>
              <a:t>ЗАГАДКИ</a:t>
            </a:r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2000232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330" y="4071942"/>
            <a:ext cx="1785950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Documents and Settings\Администратор\Рабочий стол\педсовет\13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35817"/>
            <a:ext cx="1859563" cy="15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fontAlgn="base"/>
            <a:r>
              <a:rPr lang="ru-RU" sz="2800" b="1" dirty="0" smtClean="0">
                <a:solidFill>
                  <a:srgbClr val="0070C0"/>
                </a:solidFill>
              </a:rPr>
              <a:t>«Из горячего колодца,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Через нос водица льется» 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РАСПЕЧАТАТЬ  Самсонову 1 ноября\электропр. раскраски\zagadki-pro-kuhonnye-pribo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59" y="1986740"/>
            <a:ext cx="3728275" cy="37282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8992" y="5572140"/>
            <a:ext cx="18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(Чайник)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7467600" cy="300037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«Летом папа наш привез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 белом ящике мороз.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теперь мороз седой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Дома летом и зимой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Бережет продукты: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Мясо, рыбу, фрукты»</a:t>
            </a: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cap="none" dirty="0" smtClean="0">
                <a:solidFill>
                  <a:schemeClr val="tx1"/>
                </a:solidFill>
              </a:rPr>
              <a:t/>
            </a:r>
            <a:br>
              <a:rPr lang="ru-RU" sz="2400" b="1" cap="none" dirty="0" smtClean="0">
                <a:solidFill>
                  <a:schemeClr val="tx1"/>
                </a:solidFill>
              </a:rPr>
            </a:br>
            <a:endParaRPr lang="ru-RU" sz="2400" b="1" cap="none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РАСПЕЧАТАТЬ  Самсонову 1 ноября\электропр. раскраски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57430"/>
            <a:ext cx="3786213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600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(Холодильник)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ru-RU" sz="2400" b="1" dirty="0" smtClean="0">
                <a:solidFill>
                  <a:srgbClr val="0070C0"/>
                </a:solidFill>
              </a:rPr>
              <a:t>«Ходит-бродит по коврам,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Водит носом по углам.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Где прошел – там пыли нет,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Пыль и сор – его обед»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cap="none" dirty="0" smtClean="0">
                <a:solidFill>
                  <a:srgbClr val="0070C0"/>
                </a:solidFill>
              </a:rPr>
              <a:t/>
            </a:r>
            <a:br>
              <a:rPr lang="ru-RU" sz="2400" b="1" cap="none" dirty="0" smtClean="0">
                <a:solidFill>
                  <a:srgbClr val="0070C0"/>
                </a:solidFill>
              </a:rPr>
            </a:br>
            <a:endParaRPr lang="ru-RU" sz="2400" b="1" cap="none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РАСПЕЧАТАТЬ  Самсонову 1 ноября\электропр. раскраски\zagadki-pro-bytovye-prib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714908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57864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(Пылесос)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ru-RU" sz="2400" b="1" dirty="0" smtClean="0">
                <a:solidFill>
                  <a:srgbClr val="0070C0"/>
                </a:solidFill>
              </a:rPr>
              <a:t>«Угадай, кто ветром дует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И над головой колдует?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Смыв с волос густую пену,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Сушат их все люди …» </a:t>
            </a:r>
            <a:r>
              <a:rPr lang="ru-RU" sz="2400" b="1" cap="none" dirty="0" smtClean="0">
                <a:solidFill>
                  <a:srgbClr val="0070C0"/>
                </a:solidFill>
              </a:rPr>
              <a:t/>
            </a:r>
            <a:br>
              <a:rPr lang="ru-RU" sz="2400" b="1" cap="none" dirty="0" smtClean="0">
                <a:solidFill>
                  <a:srgbClr val="0070C0"/>
                </a:solidFill>
              </a:rPr>
            </a:br>
            <a:endParaRPr lang="ru-RU" sz="2400" b="1" cap="none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esktop\РАСПЕЧАТАТЬ  Самсонову 1 ноября\электропр. раскраски\200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58180"/>
            <a:ext cx="4266420" cy="3799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92933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(Фен)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1.4|2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9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</TotalTime>
  <Words>253</Words>
  <Application>Microsoft Office PowerPoint</Application>
  <PresentationFormat>Экран (4:3)</PresentationFormat>
  <Paragraphs>58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Презентация  для детей </vt:lpstr>
      <vt:lpstr>Слайд 2</vt:lpstr>
      <vt:lpstr>Цель:</vt:lpstr>
      <vt:lpstr>Слайд 4</vt:lpstr>
      <vt:lpstr>    ЗАГАДКИ </vt:lpstr>
      <vt:lpstr>«Из горячего колодца, Через нос водица льется»    </vt:lpstr>
      <vt:lpstr>«Летом папа наш привез В белом ящике мороз. И теперь мороз седой Дома летом и зимой Бережет продукты: Мясо, рыбу, фрукты»  </vt:lpstr>
      <vt:lpstr>«Ходит-бродит по коврам, Водит носом по углам. Где прошел – там пыли нет, Пыль и сор – его обед»   </vt:lpstr>
      <vt:lpstr>«Угадай, кто ветром дует И над головой колдует? Смыв с волос густую пену, Сушат их все люди …»  </vt:lpstr>
      <vt:lpstr>«Трудно без него прожить, Всем он может услужить. От платков до штор и брюк Всё погладит нам….»</vt:lpstr>
      <vt:lpstr> «Что за машина – просто диво! После неё всё чисто, красиво… Пятна и грязь всю она отстирала Сама всё отжала – прополоскала»    </vt:lpstr>
      <vt:lpstr> «Живу на кухне я всегда,  На мне стоит сковорода,  Кастрюля, ковшик, чайник -  Над ними я начальник!  Со мною вся семья сыта,  Ну, догадались? Я ...»   </vt:lpstr>
      <vt:lpstr>«На моем, друзья, экране То моря шумят в тумане, То плоды качает сад. Есть мультфильмы для ребят»  </vt:lpstr>
      <vt:lpstr>«Можно в ней зажарить птицу разогреть суп или пиццу С виду малая духовка Что это?...»  </vt:lpstr>
      <vt:lpstr>«Что за друг такой? - Железный, Интересный и полезный. Дома скучно, нет уюта, Если выключен...» </vt:lpstr>
      <vt:lpstr>   «Ты помни правила всегда, Чтоб не случилась вдруг беда, И надо их не только знать, А постоянно выполнять» </vt:lpstr>
      <vt:lpstr> </vt:lpstr>
      <vt:lpstr>«Газ на кухне, пылесос,  Телевизор, тостер  Пусть включает взрослый»</vt:lpstr>
      <vt:lpstr>«Сам к плите не прикасайся Лучше взрослых дожидайся!»</vt:lpstr>
      <vt:lpstr> </vt:lpstr>
      <vt:lpstr>Слайд 21</vt:lpstr>
      <vt:lpstr> </vt:lpstr>
      <vt:lpstr>«Нельзя играться с утюгом,  Утюг бывает тоже злом! Не приключиться чтоб беде,  Утюг нельзя включать тебе!!!»</vt:lpstr>
      <vt:lpstr>Слайд 24</vt:lpstr>
      <vt:lpstr>«Задымился если вдруг Электрический утюг, Что ты должен сделать, детка? Вынуть вилку из розетки» </vt:lpstr>
      <vt:lpstr>«Если ты включил утюг,  Убегать не надо вдруг.  Закрывая в доме дверь,  Все ли выключил, проверь» </vt:lpstr>
      <vt:lpstr>Слайд 27</vt:lpstr>
      <vt:lpstr>     «Чтобы с тобой не случилась беда,         За провода не берись никогда.     Правило это помни, дружок!       Не любит шутить электрический ток!» </vt:lpstr>
      <vt:lpstr>«Папа и мама сынишку бранят,           К розетке ему подходить не велят:          “Запомни! Что злой и опасный, как зверь,           Ток электрический прячется в ней!”</vt:lpstr>
      <vt:lpstr>Не дотрагивайся до проводов и электроприборов мокрыми руками!!!</vt:lpstr>
      <vt:lpstr>Не оставляйте без присмотра включенные электроприборы!!!</vt:lpstr>
      <vt:lpstr>«И девочка, и мальчик,  Не суй в розетку пальчик  В розетке круглый год  Живет опасный ток!»</vt:lpstr>
      <vt:lpstr>«Если все приборы разом Ты в одну розетку включишь, То пожар проводки сразу В этой комнате получишь!!!»</vt:lpstr>
      <vt:lpstr>Слайд 34</vt:lpstr>
      <vt:lpstr>«Телевизор и компьютер Наши верные друзья, Только мокрыми руками Прикасаться к ним нельзя!»</vt:lpstr>
      <vt:lpstr>Слайд 36</vt:lpstr>
      <vt:lpstr>Слайд 37</vt:lpstr>
      <vt:lpstr>Чтоб не случилась с тобою беда Правила эти помни всегда!!!</vt:lpstr>
      <vt:lpstr>Слайд 39</vt:lpstr>
      <vt:lpstr> При пожаре надо знать…  Когда пожар, рецепт один – Звоните срочно 01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Сергей</dc:creator>
  <cp:lastModifiedBy>USER</cp:lastModifiedBy>
  <cp:revision>62</cp:revision>
  <dcterms:created xsi:type="dcterms:W3CDTF">2013-03-11T04:55:20Z</dcterms:created>
  <dcterms:modified xsi:type="dcterms:W3CDTF">2017-05-15T13:19:20Z</dcterms:modified>
</cp:coreProperties>
</file>