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2" r:id="rId5"/>
    <p:sldId id="261" r:id="rId6"/>
    <p:sldId id="260" r:id="rId7"/>
    <p:sldId id="258" r:id="rId8"/>
    <p:sldId id="265" r:id="rId9"/>
    <p:sldId id="264" r:id="rId10"/>
    <p:sldId id="259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1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1C839-E59E-4E96-842A-A35D2FC3DFB1}" type="datetimeFigureOut">
              <a:rPr lang="ru-RU" smtClean="0"/>
              <a:t>12.06.2017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C5E43-998A-416E-9BB5-41F490C4ADA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00.jpg"/>
          <p:cNvPicPr>
            <a:picLocks noChangeAspect="1"/>
          </p:cNvPicPr>
          <p:nvPr/>
        </p:nvPicPr>
        <p:blipFill>
          <a:blip r:embed="rId2" cstate="print"/>
          <a:srcRect t="18500" b="8001"/>
          <a:stretch>
            <a:fillRect/>
          </a:stretch>
        </p:blipFill>
        <p:spPr>
          <a:xfrm>
            <a:off x="1619672" y="-68615"/>
            <a:ext cx="5472607" cy="715077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951" b="11863"/>
          <a:stretch>
            <a:fillRect/>
          </a:stretch>
        </p:blipFill>
        <p:spPr>
          <a:xfrm>
            <a:off x="2136834" y="0"/>
            <a:ext cx="4955446" cy="6858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951" b="21409"/>
          <a:stretch>
            <a:fillRect/>
          </a:stretch>
        </p:blipFill>
        <p:spPr>
          <a:xfrm>
            <a:off x="2195736" y="0"/>
            <a:ext cx="4942577" cy="68580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 b="21409"/>
          <a:stretch>
            <a:fillRect/>
          </a:stretch>
        </p:blipFill>
        <p:spPr>
          <a:xfrm>
            <a:off x="2243475" y="0"/>
            <a:ext cx="4843332" cy="68580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87" b="26182"/>
          <a:stretch>
            <a:fillRect/>
          </a:stretch>
        </p:blipFill>
        <p:spPr>
          <a:xfrm>
            <a:off x="2195736" y="0"/>
            <a:ext cx="5029614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69" b="26182"/>
          <a:stretch>
            <a:fillRect/>
          </a:stretch>
        </p:blipFill>
        <p:spPr>
          <a:xfrm>
            <a:off x="1561384" y="0"/>
            <a:ext cx="6217067" cy="68580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916" t="11769" b="26182"/>
          <a:stretch>
            <a:fillRect/>
          </a:stretch>
        </p:blipFill>
        <p:spPr>
          <a:xfrm>
            <a:off x="1691679" y="0"/>
            <a:ext cx="6097919" cy="6858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1769" b="27773"/>
          <a:stretch>
            <a:fillRect/>
          </a:stretch>
        </p:blipFill>
        <p:spPr>
          <a:xfrm>
            <a:off x="1825158" y="0"/>
            <a:ext cx="5843186" cy="6857999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 b="26182"/>
          <a:stretch>
            <a:fillRect/>
          </a:stretch>
        </p:blipFill>
        <p:spPr>
          <a:xfrm>
            <a:off x="1959150" y="0"/>
            <a:ext cx="5292696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6542" b="24591"/>
          <a:stretch>
            <a:fillRect/>
          </a:stretch>
        </p:blipFill>
        <p:spPr>
          <a:xfrm>
            <a:off x="1835696" y="0"/>
            <a:ext cx="5684803" cy="6858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4951" b="24591"/>
          <a:stretch>
            <a:fillRect/>
          </a:stretch>
        </p:blipFill>
        <p:spPr>
          <a:xfrm>
            <a:off x="2160138" y="0"/>
            <a:ext cx="5401211" cy="6858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 b="23000"/>
          <a:stretch>
            <a:fillRect/>
          </a:stretch>
        </p:blipFill>
        <p:spPr>
          <a:xfrm>
            <a:off x="2217084" y="0"/>
            <a:ext cx="4964415" cy="659735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3360" b="26182"/>
          <a:stretch>
            <a:fillRect/>
          </a:stretch>
        </p:blipFill>
        <p:spPr>
          <a:xfrm>
            <a:off x="2428123" y="0"/>
            <a:ext cx="5200222" cy="685800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Экран (4:3)</PresentationFormat>
  <Paragraphs>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Наталья</cp:lastModifiedBy>
  <cp:revision>1</cp:revision>
  <dcterms:created xsi:type="dcterms:W3CDTF">2017-06-11T19:43:54Z</dcterms:created>
  <dcterms:modified xsi:type="dcterms:W3CDTF">2017-06-11T19:51:39Z</dcterms:modified>
</cp:coreProperties>
</file>