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56" r:id="rId3"/>
    <p:sldId id="258" r:id="rId4"/>
    <p:sldId id="266" r:id="rId5"/>
    <p:sldId id="269" r:id="rId6"/>
    <p:sldId id="268" r:id="rId7"/>
    <p:sldId id="267" r:id="rId8"/>
    <p:sldId id="261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920-0DAF-4E8E-B9D7-4C698CC5D762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AA-41C7-401B-9A4D-27D82D5A6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1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920-0DAF-4E8E-B9D7-4C698CC5D762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AA-41C7-401B-9A4D-27D82D5A6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3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920-0DAF-4E8E-B9D7-4C698CC5D762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AA-41C7-401B-9A4D-27D82D5A6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920-0DAF-4E8E-B9D7-4C698CC5D762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AA-41C7-401B-9A4D-27D82D5A6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8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920-0DAF-4E8E-B9D7-4C698CC5D762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AA-41C7-401B-9A4D-27D82D5A6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4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920-0DAF-4E8E-B9D7-4C698CC5D762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AA-41C7-401B-9A4D-27D82D5A6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8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920-0DAF-4E8E-B9D7-4C698CC5D762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AA-41C7-401B-9A4D-27D82D5A6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4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920-0DAF-4E8E-B9D7-4C698CC5D762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AA-41C7-401B-9A4D-27D82D5A6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2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920-0DAF-4E8E-B9D7-4C698CC5D762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AA-41C7-401B-9A4D-27D82D5A6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0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920-0DAF-4E8E-B9D7-4C698CC5D762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AA-41C7-401B-9A4D-27D82D5A6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2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920-0DAF-4E8E-B9D7-4C698CC5D762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AA-41C7-401B-9A4D-27D82D5A6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1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3F920-0DAF-4E8E-B9D7-4C698CC5D762}" type="datetimeFigureOut">
              <a:rPr lang="ru-RU" smtClean="0"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699AA-41C7-401B-9A4D-27D82D5A6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65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для сопровождения лекции по теме</a:t>
            </a:r>
            <a:br>
              <a:rPr lang="ru-RU" dirty="0" smtClean="0"/>
            </a:br>
            <a:r>
              <a:rPr lang="ru-RU" dirty="0" smtClean="0"/>
              <a:t>«Асинхронный двигатель»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Составил преподаватель </a:t>
            </a:r>
          </a:p>
          <a:p>
            <a:r>
              <a:rPr lang="ru-RU" dirty="0" smtClean="0"/>
              <a:t>ГБПОУ МАДК им. А. А. Николаева</a:t>
            </a:r>
          </a:p>
          <a:p>
            <a:r>
              <a:rPr lang="ru-RU" dirty="0" smtClean="0"/>
              <a:t>Демидов Сергей Эдуардович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0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46555"/>
            <a:ext cx="8640960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2772" y="260648"/>
            <a:ext cx="810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действия трёхфазного асинхронного двигателя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099700"/>
            <a:ext cx="8640960" cy="164166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5445224"/>
            <a:ext cx="864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Частота вращения 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ротора двигателя меньше частоты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вращения 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магнитного поля статора.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73041"/>
            <a:ext cx="4824536" cy="40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46555"/>
            <a:ext cx="8640960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2772" y="260648"/>
            <a:ext cx="810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действия трёхфазного асинхронного двигателя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700808"/>
            <a:ext cx="8640960" cy="410445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276872"/>
            <a:ext cx="864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Частота вращения поля статора относительно ротора определяется частотой скольжения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174067"/>
            <a:ext cx="864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Отставание ротора от вращающегося поля статора характеризуется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скольжением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4453661"/>
            <a:ext cx="3312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067944" y="4725144"/>
            <a:ext cx="122413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67944" y="420192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i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463397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i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6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46555"/>
            <a:ext cx="8640960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2772" y="260648"/>
            <a:ext cx="810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действия трёхфазного асинхронного двигателя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44824"/>
            <a:ext cx="8640960" cy="410445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276872"/>
            <a:ext cx="864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Частота вращения ротора асинхронного двигателя рассчитывается по формуле: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9" y="3212976"/>
            <a:ext cx="2736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(1–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098823" y="5157192"/>
            <a:ext cx="86409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98823" y="457241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b="1" i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4847" y="507647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b="1" i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4860449"/>
            <a:ext cx="89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2920" y="4797152"/>
            <a:ext cx="115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(1–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9953" y="400506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9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  <p:bldP spid="10" grpId="0"/>
      <p:bldP spid="10" grpId="1"/>
      <p:bldP spid="12" grpId="0"/>
      <p:bldP spid="12" grpId="1"/>
      <p:bldP spid="13" grpId="0"/>
      <p:bldP spid="13" grpId="1"/>
      <p:bldP spid="11" grpId="0"/>
      <p:bldP spid="11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46555"/>
            <a:ext cx="8640960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8756" y="260648"/>
            <a:ext cx="8473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Регулирование частоты вращения асинхронного двигателя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052736"/>
            <a:ext cx="8640960" cy="54006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652607"/>
            <a:ext cx="86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Асинхронные двигатели не имеют простых и экономичных устройств для плавного регулирования частоты вращения ротора.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3429000"/>
            <a:ext cx="864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Плавное регулирование частоты вращения возможно только в двигателях в фазным ротором.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307612"/>
            <a:ext cx="8640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Регулирование частоты вращения асинхронных двигателей связано с большими тепловыми потерями и возможно только в сторону уменьшения частоты по сравнению с синхронной частотой.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1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" grpId="0"/>
      <p:bldP spid="2" grpId="1"/>
      <p:bldP spid="14" grpId="0"/>
      <p:bldP spid="14" grpId="1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46555"/>
            <a:ext cx="8640960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8756" y="260648"/>
            <a:ext cx="8473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Регулирование частоты вращения асинхронного двигателя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052736"/>
            <a:ext cx="8640960" cy="54006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525995"/>
            <a:ext cx="864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Ступенчатое регулирование скорости вращения можно осуществлять изменением числа пар полюсов статора двигателя.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3789040"/>
            <a:ext cx="864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Изменить число пар полюсов можно только в том случае, если это предусмотрено при изготовлении двигателя.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14" grpId="0"/>
      <p:bldP spid="14" grpId="1"/>
      <p:bldP spid="17" grpId="0"/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46555"/>
            <a:ext cx="8640960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02755" y="229596"/>
            <a:ext cx="5062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Пуск асинхронного двигателя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99" y="1124744"/>
            <a:ext cx="8656181" cy="54006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376" y="1124744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Пусковой момент асинхронного двигателя небольшой, поэтому пуск двигателя осуществляют без нагрузки.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988840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действием пускового момента ротор начинает раскручиваться, скольжение уменьшается, вращающий момент возрастает, процесс, соответствующий неустойчивому режиму работы, быстро заканчивается и переходит к устойчивому режиму..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077072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Дальнейшее увеличение скорости вращения ротора приводит к уменьшению вращающего момента и рост скорости быстро прекращается. Ротор устойчиво вращается со скоростью, несколько меньшей скорости вращения поля.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7376" y="2996952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этого можно подключать нагрузку. Момент нагрузки не должен превышать максимального значения.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 animBg="1"/>
      <p:bldP spid="8" grpId="1" animBg="1"/>
      <p:bldP spid="2" grpId="0"/>
      <p:bldP spid="2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46555"/>
            <a:ext cx="8640960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02755" y="229596"/>
            <a:ext cx="5062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Пуск асинхронного двигателя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99" y="5877272"/>
            <a:ext cx="8656181" cy="86409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376" y="5787261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Пуск двигателя с фазным ротором  производится с помощью пускового реостата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4" y="908720"/>
            <a:ext cx="8611820" cy="489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46555"/>
            <a:ext cx="8640960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57168" y="241484"/>
            <a:ext cx="7631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Вращающий момент асинхронного двигателя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34619" cy="317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36299" y="1824474"/>
            <a:ext cx="8656181" cy="374441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376" y="215724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4000" dirty="0" err="1" smtClean="0">
                <a:solidFill>
                  <a:srgbClr val="002060"/>
                </a:solidFill>
                <a:latin typeface="Symbol" panose="05050102010706020507" pitchFamily="18" charset="2"/>
                <a:cs typeface="Times New Roman" pitchFamily="18" charset="0"/>
              </a:rPr>
              <a:t>j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969464" y="3065472"/>
            <a:ext cx="72749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 – магнитный поток;</a:t>
            </a:r>
          </a:p>
          <a:p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сила тока в обмотке ротора;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коэффициент, зависящий от параметров двигателя;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dirty="0" err="1" smtClean="0">
                <a:solidFill>
                  <a:srgbClr val="002060"/>
                </a:solidFill>
                <a:latin typeface="Symbol" panose="05050102010706020507" pitchFamily="18" charset="2"/>
                <a:cs typeface="Times New Roman" pitchFamily="18" charset="0"/>
              </a:rPr>
              <a:t>j</a:t>
            </a:r>
            <a:r>
              <a:rPr lang="ru-RU" sz="2800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коэффициент мощности</a:t>
            </a:r>
            <a:endParaRPr lang="en-US" sz="2800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4295424"/>
            <a:ext cx="377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Механическая характеристика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8438" y="4295424"/>
            <a:ext cx="260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Зависимость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от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6299" y="4941168"/>
            <a:ext cx="8656181" cy="1743001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486916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+M</a:t>
            </a:r>
            <a:r>
              <a:rPr lang="en-US" sz="40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79512" y="5529426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момент холостого хода;</a:t>
            </a:r>
          </a:p>
          <a:p>
            <a:pPr algn="ctr"/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момент нагрузки.</a:t>
            </a:r>
            <a:endParaRPr lang="en-US" sz="28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79512" y="5283205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двигателя устойчива при 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S&lt;S</a:t>
            </a:r>
            <a:r>
              <a:rPr lang="ru-RU" sz="2800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участке графика 0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 этом она и наиболее экономична.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65488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16" grpId="0" animBg="1"/>
      <p:bldP spid="16" grpId="1" animBg="1"/>
      <p:bldP spid="18" grpId="0"/>
      <p:bldP spid="18" grpId="1"/>
      <p:bldP spid="20" grpId="0"/>
      <p:bldP spid="20" grpId="1"/>
      <p:bldP spid="2" grpId="0"/>
      <p:bldP spid="2" grpId="1"/>
      <p:bldP spid="21" grpId="0"/>
      <p:bldP spid="21" grpId="1"/>
      <p:bldP spid="26" grpId="0" animBg="1"/>
      <p:bldP spid="26" grpId="1" animBg="1"/>
      <p:bldP spid="22" grpId="0"/>
      <p:bldP spid="22" grpId="1"/>
      <p:bldP spid="28" grpId="0"/>
      <p:bldP spid="28" grpId="1"/>
      <p:bldP spid="30" grpId="0"/>
      <p:bldP spid="3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46555"/>
            <a:ext cx="8640960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73292" y="260648"/>
            <a:ext cx="4344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КПД асинхронного двигателя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412776"/>
            <a:ext cx="8640960" cy="482453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234" y="3327375"/>
            <a:ext cx="864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en-US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потери в проводах обмоток (зависят от нагрузки);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2240577"/>
            <a:ext cx="72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itchFamily="18" charset="0"/>
              </a:rPr>
              <a:t>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43808" y="2584068"/>
            <a:ext cx="403244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43807" y="198884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(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u-RU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u-RU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251206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i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3759423"/>
            <a:ext cx="864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потери 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магнитопроводе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4263479"/>
            <a:ext cx="864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 </a:t>
            </a:r>
            <a:r>
              <a:rPr lang="en-US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механические потери;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1" y="4725144"/>
            <a:ext cx="864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</a:t>
            </a:r>
            <a:r>
              <a:rPr lang="ru-RU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добавочные потери;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5199583"/>
            <a:ext cx="864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мощность, потребляемая от сети.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0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46555"/>
            <a:ext cx="8640960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05446" y="260648"/>
            <a:ext cx="5480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Однофазный асинхронный двигатель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98" y="980727"/>
            <a:ext cx="6016722" cy="51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89100" y="6207695"/>
            <a:ext cx="22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Схема включения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3794"/>
            <a:ext cx="8064896" cy="517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49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6" grpId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467" y="980728"/>
            <a:ext cx="91440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Электрические машины</a:t>
            </a:r>
            <a:endParaRPr lang="ru-R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177775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Асинхронный двигатель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3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467" y="2708920"/>
            <a:ext cx="9144000" cy="1470025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END</a:t>
            </a:r>
            <a:endParaRPr lang="ru-RU"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0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039" y="146555"/>
            <a:ext cx="8640960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4812" y="229596"/>
            <a:ext cx="8258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Устройство трёхфазных асинхронных двигателей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99" y="2132856"/>
            <a:ext cx="8656181" cy="316835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376" y="2633424"/>
            <a:ext cx="87129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Трёхфазные асинхронные двигатели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применяются, главным образом, в устройствах для привода механизмов не требующих регулирования частоты вращения.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1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6" grpId="1"/>
      <p:bldP spid="8" grpId="0" animBg="1"/>
      <p:bldP spid="8" grpId="1" animBg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039" y="146555"/>
            <a:ext cx="8640960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" y="1052736"/>
            <a:ext cx="7655319" cy="54315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196752"/>
            <a:ext cx="20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Сердечник статора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03848" y="1494076"/>
            <a:ext cx="1008114" cy="9864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71600" y="1844824"/>
            <a:ext cx="183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Обмотка статора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699792" y="2132856"/>
            <a:ext cx="504056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89934" y="1124744"/>
            <a:ext cx="198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Сердечник ротора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6065044" y="1494076"/>
            <a:ext cx="235148" cy="2006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9592" y="5579948"/>
            <a:ext cx="156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Вал двигателя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>
            <a:stCxn id="23" idx="3"/>
          </p:cNvCxnSpPr>
          <p:nvPr/>
        </p:nvCxnSpPr>
        <p:spPr>
          <a:xfrm flipV="1">
            <a:off x="2468291" y="3933056"/>
            <a:ext cx="1023589" cy="18315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59460" y="5579948"/>
            <a:ext cx="168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Беличья клетка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4860032" y="3356992"/>
            <a:ext cx="2016224" cy="22229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44845" y="241484"/>
            <a:ext cx="5147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короткозамкнутым ротором</a:t>
            </a:r>
          </a:p>
        </p:txBody>
      </p:sp>
    </p:spTree>
    <p:extLst>
      <p:ext uri="{BB962C8B-B14F-4D97-AF65-F5344CB8AC3E}">
        <p14:creationId xmlns:p14="http://schemas.microsoft.com/office/powerpoint/2010/main" val="49829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/>
      <p:bldP spid="23" grpId="0"/>
      <p:bldP spid="27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039" y="146555"/>
            <a:ext cx="8640960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944845" y="241484"/>
            <a:ext cx="5147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короткозамкнутым ротором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8" y="1124744"/>
            <a:ext cx="7098862" cy="45365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39752" y="6146140"/>
            <a:ext cx="4392488" cy="52322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14614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Сварная беличья клетка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34563"/>
            <a:ext cx="5133970" cy="508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039" y="146555"/>
            <a:ext cx="8640960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944845" y="241484"/>
            <a:ext cx="5147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короткозамкнутым ротором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6146140"/>
            <a:ext cx="4392488" cy="52322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14614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Литая беличья клетка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3"/>
            <a:ext cx="7672458" cy="47525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17" y="980728"/>
            <a:ext cx="6670559" cy="504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6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 animBg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039" y="146555"/>
            <a:ext cx="8640960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895540" y="241484"/>
            <a:ext cx="3332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фазным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ротором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1" y="1001421"/>
            <a:ext cx="8189035" cy="5379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1124744"/>
            <a:ext cx="20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Сердечник статора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8" idx="3"/>
          </p:cNvCxnSpPr>
          <p:nvPr/>
        </p:nvCxnSpPr>
        <p:spPr>
          <a:xfrm>
            <a:off x="2865514" y="1309410"/>
            <a:ext cx="2426566" cy="12554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7584" y="1547500"/>
            <a:ext cx="183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Обмотка статора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6" name="Прямая соединительная линия 25"/>
          <p:cNvCxnSpPr>
            <a:stCxn id="24" idx="3"/>
          </p:cNvCxnSpPr>
          <p:nvPr/>
        </p:nvCxnSpPr>
        <p:spPr>
          <a:xfrm>
            <a:off x="2659817" y="1732166"/>
            <a:ext cx="1316131" cy="12647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3568" y="2060848"/>
            <a:ext cx="213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Контактные кольца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 щётками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195736" y="2492896"/>
            <a:ext cx="1512168" cy="172819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94510" y="5301208"/>
            <a:ext cx="198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Сердечник ротора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4" name="Прямая соединительная линия 33"/>
          <p:cNvCxnSpPr>
            <a:stCxn id="33" idx="1"/>
          </p:cNvCxnSpPr>
          <p:nvPr/>
        </p:nvCxnSpPr>
        <p:spPr>
          <a:xfrm flipH="1" flipV="1">
            <a:off x="5148064" y="3356992"/>
            <a:ext cx="1346446" cy="21288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61942" y="5805264"/>
            <a:ext cx="177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Обмотка ротора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9" name="Прямая соединительная линия 38"/>
          <p:cNvCxnSpPr>
            <a:stCxn id="38" idx="1"/>
          </p:cNvCxnSpPr>
          <p:nvPr/>
        </p:nvCxnSpPr>
        <p:spPr>
          <a:xfrm flipH="1" flipV="1">
            <a:off x="4624519" y="3789040"/>
            <a:ext cx="1637423" cy="220089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97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8" grpId="0"/>
      <p:bldP spid="24" grpId="0"/>
      <p:bldP spid="28" grpId="0"/>
      <p:bldP spid="33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46555"/>
            <a:ext cx="8640960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2772" y="260648"/>
            <a:ext cx="810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действия трёхфазного асинхронного двигателя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700808"/>
            <a:ext cx="8640960" cy="396044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772816"/>
            <a:ext cx="86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Трёхфазная обмотка статора при включении её в сеть трёхфазного тока создаёт  внутри него вращающееся магнитное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поле, частота которого может быть рассчитана по формуле: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3966155"/>
            <a:ext cx="864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частота переменного тока;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число пар полюсов статора.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869160"/>
            <a:ext cx="864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Частоту 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синхронной частотой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83968" y="3509719"/>
            <a:ext cx="86409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83968" y="292494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b="1" i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342900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b="1" i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6985" y="3212976"/>
            <a:ext cx="89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1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2" grpId="0"/>
      <p:bldP spid="2" grpId="1"/>
      <p:bldP spid="14" grpId="0"/>
      <p:bldP spid="14" grpId="1"/>
      <p:bldP spid="9" grpId="0"/>
      <p:bldP spid="9" grpId="1"/>
      <p:bldP spid="11" grpId="0"/>
      <p:bldP spid="11" grpId="1"/>
      <p:bldP spid="12" grpId="0"/>
      <p:bldP spid="12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46555"/>
            <a:ext cx="8640960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2772" y="260648"/>
            <a:ext cx="810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действия трёхфазного асинхронного двигателя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099700"/>
            <a:ext cx="8640960" cy="164166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5550331"/>
            <a:ext cx="864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 индуцирует в стержнях ротора ЭДС, которые создают в них токи.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099700"/>
            <a:ext cx="8640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взаимодействия токов в роторе с вращающимся магнитным полем статора на стержни ротора действует сила Ампера и возникает вращающий момент, под действием которого ротор приводится во вращение с частотой 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73041"/>
            <a:ext cx="4824536" cy="40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2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2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597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Calibri</vt:lpstr>
      <vt:lpstr>Symbol</vt:lpstr>
      <vt:lpstr>Times New Roman</vt:lpstr>
      <vt:lpstr>Тема Office</vt:lpstr>
      <vt:lpstr>Презентация для сопровождения лекции по теме «Асинхронный двигатель»</vt:lpstr>
      <vt:lpstr>Электрические машины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END</vt:lpstr>
    </vt:vector>
  </TitlesOfParts>
  <Company>07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Измерения электрических величин</dc:title>
  <dc:creator>Сергей Демидов</dc:creator>
  <cp:lastModifiedBy>Sergey</cp:lastModifiedBy>
  <cp:revision>95</cp:revision>
  <dcterms:created xsi:type="dcterms:W3CDTF">2015-01-27T14:14:00Z</dcterms:created>
  <dcterms:modified xsi:type="dcterms:W3CDTF">2017-06-12T05:49:51Z</dcterms:modified>
</cp:coreProperties>
</file>