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257" r:id="rId2"/>
    <p:sldId id="325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270" r:id="rId15"/>
    <p:sldId id="271" r:id="rId16"/>
    <p:sldId id="272" r:id="rId17"/>
    <p:sldId id="314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5" r:id="rId29"/>
    <p:sldId id="286" r:id="rId30"/>
    <p:sldId id="287" r:id="rId31"/>
    <p:sldId id="283" r:id="rId32"/>
    <p:sldId id="317" r:id="rId33"/>
    <p:sldId id="288" r:id="rId34"/>
    <p:sldId id="289" r:id="rId35"/>
    <p:sldId id="290" r:id="rId36"/>
    <p:sldId id="291" r:id="rId37"/>
    <p:sldId id="316" r:id="rId38"/>
    <p:sldId id="292" r:id="rId39"/>
    <p:sldId id="293" r:id="rId40"/>
    <p:sldId id="294" r:id="rId41"/>
    <p:sldId id="295" r:id="rId42"/>
    <p:sldId id="318" r:id="rId43"/>
    <p:sldId id="299" r:id="rId44"/>
    <p:sldId id="296" r:id="rId45"/>
    <p:sldId id="322" r:id="rId46"/>
    <p:sldId id="298" r:id="rId47"/>
    <p:sldId id="320" r:id="rId48"/>
    <p:sldId id="301" r:id="rId49"/>
    <p:sldId id="321" r:id="rId50"/>
    <p:sldId id="303" r:id="rId51"/>
    <p:sldId id="304" r:id="rId52"/>
    <p:sldId id="305" r:id="rId53"/>
    <p:sldId id="319" r:id="rId54"/>
    <p:sldId id="307" r:id="rId55"/>
    <p:sldId id="323" r:id="rId56"/>
    <p:sldId id="32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0" autoAdjust="0"/>
    <p:restoredTop sz="94660"/>
  </p:normalViewPr>
  <p:slideViewPr>
    <p:cSldViewPr>
      <p:cViewPr varScale="1">
        <p:scale>
          <a:sx n="74" d="100"/>
          <a:sy n="74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6478D-5725-4E9A-8E8F-332EF254D0E2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0ACD-290E-4199-AF08-72D9CEE13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6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7C4F-C6A1-4723-ADD5-35F75761477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0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7C4F-C6A1-4723-ADD5-35F75761477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0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7C4F-C6A1-4723-ADD5-35F75761477D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0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DEE623-1DC5-43AD-9159-945B443AC8CB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7C0F24-0259-4259-9214-B5A6767A83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55" Type="http://schemas.openxmlformats.org/officeDocument/2006/relationships/slide" Target="slide56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9" Type="http://schemas.openxmlformats.org/officeDocument/2006/relationships/slide" Target="slide30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3" Type="http://schemas.openxmlformats.org/officeDocument/2006/relationships/slide" Target="slide54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52" Type="http://schemas.openxmlformats.org/officeDocument/2006/relationships/slide" Target="slide5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Relationship Id="rId3" Type="http://schemas.openxmlformats.org/officeDocument/2006/relationships/slide" Target="slide4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0" Type="http://schemas.openxmlformats.org/officeDocument/2006/relationships/slide" Target="slide21.xml"/><Relationship Id="rId41" Type="http://schemas.openxmlformats.org/officeDocument/2006/relationships/slide" Target="slide42.xml"/><Relationship Id="rId54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84999"/>
            <a:ext cx="7453380" cy="135244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Гиннес-шоу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5637010" cy="8821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Викторина</a:t>
            </a:r>
            <a:endParaRPr lang="ru-RU" sz="3200" dirty="0"/>
          </a:p>
        </p:txBody>
      </p:sp>
      <p:pic>
        <p:nvPicPr>
          <p:cNvPr id="4" name="Picture 2" descr="C:\Users\Nastya\Desktop\f7866_0_14b746_6df730e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5999"/>
            <a:ext cx="2786857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ya\Desktop\slon-animal-reader.ru-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16000"/>
            <a:ext cx="2757759" cy="185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stya\Desktop\motto.net.ua-89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18" y="1015999"/>
            <a:ext cx="24765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980728"/>
            <a:ext cx="7990749" cy="172819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У какой птицы самый длинный язык?</a:t>
            </a: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085184"/>
            <a:ext cx="6624736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Дятел. 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Длина его языка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 составляет 20 см.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Проходит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прямо под кожей головы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, обвиваясь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в вокруг черепа.</a:t>
            </a:r>
          </a:p>
          <a:p>
            <a:endParaRPr lang="ru-RU" sz="3200" dirty="0"/>
          </a:p>
        </p:txBody>
      </p:sp>
      <p:sp>
        <p:nvSpPr>
          <p:cNvPr id="1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7128791" cy="1872207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Скворец</a:t>
            </a:r>
          </a:p>
          <a:p>
            <a:pPr algn="l"/>
            <a:r>
              <a:rPr lang="ru-RU" sz="3000" dirty="0" smtClean="0"/>
              <a:t>Б) Дятел</a:t>
            </a:r>
          </a:p>
          <a:p>
            <a:pPr algn="l"/>
            <a:r>
              <a:rPr lang="ru-RU" sz="3000" dirty="0" smtClean="0"/>
              <a:t>В) Чайка</a:t>
            </a:r>
            <a:endParaRPr lang="ru-RU" sz="3000" dirty="0"/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4991" y="105273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Самый мягкий камень в природе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7128791" cy="158417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 Алюминий</a:t>
            </a:r>
          </a:p>
          <a:p>
            <a:pPr algn="l"/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Тальк</a:t>
            </a:r>
          </a:p>
          <a:p>
            <a:pPr algn="l"/>
            <a:r>
              <a:rPr lang="ru-RU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Глина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157192"/>
            <a:ext cx="5582402" cy="1156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Тальк. </a:t>
            </a:r>
          </a:p>
          <a:p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Его поверхность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его легко поцарапать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ногтем.</a:t>
            </a:r>
            <a:endParaRPr lang="ru-RU" sz="3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836712"/>
            <a:ext cx="8000335" cy="208823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Самый твердый минерал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619" y="3645024"/>
            <a:ext cx="7128791" cy="208823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Кремний</a:t>
            </a:r>
          </a:p>
          <a:p>
            <a:pPr algn="l"/>
            <a:r>
              <a:rPr lang="ru-RU" sz="3000" dirty="0" smtClean="0"/>
              <a:t>Б) Гранит</a:t>
            </a:r>
          </a:p>
          <a:p>
            <a:pPr algn="l"/>
            <a:r>
              <a:rPr lang="ru-RU" sz="3000" dirty="0" smtClean="0"/>
              <a:t>В) Алмаз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20386"/>
            <a:ext cx="5976664" cy="1274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Алмаз. </a:t>
            </a:r>
          </a:p>
          <a:p>
            <a:r>
              <a:rPr lang="ru-RU" sz="3200" i="1" dirty="0" smtClean="0"/>
              <a:t>Им </a:t>
            </a:r>
            <a:r>
              <a:rPr lang="ru-RU" sz="3200" i="1" dirty="0"/>
              <a:t>режут стекло, гравируют тонкие надписи на металле и камне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208912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Самое разноцветное явление природы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619" y="3645024"/>
            <a:ext cx="7128791" cy="208823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Северное сияние</a:t>
            </a:r>
          </a:p>
          <a:p>
            <a:pPr algn="l"/>
            <a:r>
              <a:rPr lang="ru-RU" sz="3000" dirty="0" smtClean="0"/>
              <a:t>Б) Радуга</a:t>
            </a:r>
          </a:p>
          <a:p>
            <a:pPr algn="l"/>
            <a:r>
              <a:rPr lang="ru-RU" sz="3000" dirty="0" smtClean="0"/>
              <a:t>В) Закат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38869" y="5217110"/>
            <a:ext cx="6984776" cy="1274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Радуга. </a:t>
            </a:r>
          </a:p>
          <a:p>
            <a:r>
              <a:rPr lang="ru-RU" sz="2600" i="1" dirty="0" smtClean="0"/>
              <a:t>Явление, которое всегда имеет 7 цветов.</a:t>
            </a:r>
            <a:endParaRPr lang="ru-RU" sz="2600" b="1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1 жетон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2" y="3140968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7834" y="591427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208912" cy="2232248"/>
          </a:xfrm>
        </p:spPr>
        <p:txBody>
          <a:bodyPr/>
          <a:lstStyle/>
          <a:p>
            <a:pPr algn="l"/>
            <a:r>
              <a:rPr lang="ru-RU" sz="4400" dirty="0" smtClean="0"/>
              <a:t>У кого самый чуткий нос?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685382"/>
            <a:ext cx="6048672" cy="208823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у собаки</a:t>
            </a:r>
          </a:p>
          <a:p>
            <a:pPr algn="l"/>
            <a:r>
              <a:rPr lang="ru-RU" sz="3000" dirty="0" smtClean="0"/>
              <a:t>Б) у человека</a:t>
            </a:r>
          </a:p>
          <a:p>
            <a:pPr algn="l"/>
            <a:r>
              <a:rPr lang="ru-RU" sz="3000" dirty="0" smtClean="0"/>
              <a:t>В) у обыкновенной моли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9503" y="59449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11560" y="5229201"/>
            <a:ext cx="5184576" cy="1008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</a:rPr>
              <a:t>У моли.</a:t>
            </a:r>
          </a:p>
          <a:p>
            <a:r>
              <a:rPr lang="ru-RU" sz="3800" i="1" dirty="0" smtClean="0">
                <a:solidFill>
                  <a:schemeClr val="accent1">
                    <a:lumMod val="75000"/>
                  </a:schemeClr>
                </a:solidFill>
              </a:rPr>
              <a:t>Ее нос способен улавливать запах на </a:t>
            </a:r>
            <a:r>
              <a:rPr lang="ru-RU" sz="3800" i="1" dirty="0">
                <a:solidFill>
                  <a:schemeClr val="accent1">
                    <a:lumMod val="75000"/>
                  </a:schemeClr>
                </a:solidFill>
              </a:rPr>
              <a:t>расстоянии до 11 </a:t>
            </a:r>
            <a:r>
              <a:rPr lang="ru-RU" sz="3800" i="1" dirty="0" smtClean="0">
                <a:solidFill>
                  <a:schemeClr val="accent1">
                    <a:lumMod val="75000"/>
                  </a:schemeClr>
                </a:solidFill>
              </a:rPr>
              <a:t>км.</a:t>
            </a:r>
            <a:endParaRPr lang="ru-RU" sz="38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7" name="Солнце 6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5" y="692696"/>
            <a:ext cx="7920881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У какого дерева самый холодный ствол?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4088771" cy="172819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Береза</a:t>
            </a:r>
          </a:p>
          <a:p>
            <a:pPr algn="l"/>
            <a:r>
              <a:rPr lang="ru-RU" sz="3000" dirty="0" smtClean="0"/>
              <a:t>Б) Осина</a:t>
            </a:r>
          </a:p>
          <a:p>
            <a:pPr algn="l"/>
            <a:r>
              <a:rPr lang="ru-RU" sz="3000" dirty="0" smtClean="0"/>
              <a:t>В) Баобаб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9503" y="59449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93736" y="5229200"/>
            <a:ext cx="5994488" cy="1281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У березы.</a:t>
            </a: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Даже в самый жаркий день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ее ствол остается прохладным, т.к. белый цвет не притягивает солнечные лучи.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7" name="Солнце 6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5" y="692696"/>
            <a:ext cx="7920881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Самая высокая гора в мире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4088771" cy="172819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Эльбрус</a:t>
            </a:r>
          </a:p>
          <a:p>
            <a:pPr algn="l"/>
            <a:r>
              <a:rPr lang="ru-RU" sz="3000" dirty="0" smtClean="0"/>
              <a:t>Б) Фудзияма</a:t>
            </a:r>
          </a:p>
          <a:p>
            <a:pPr algn="l"/>
            <a:r>
              <a:rPr lang="ru-RU" sz="3000" dirty="0" smtClean="0"/>
              <a:t>В) Эверест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9503" y="59449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93736" y="5229200"/>
            <a:ext cx="5994488" cy="1281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Эверест.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Ее высота 8848 м над уровнем моря.</a:t>
            </a:r>
            <a:endParaRPr lang="ru-RU" sz="3200" dirty="0"/>
          </a:p>
        </p:txBody>
      </p:sp>
      <p:sp>
        <p:nvSpPr>
          <p:cNvPr id="7" name="Солнце 6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514" y="764704"/>
            <a:ext cx="7772400" cy="1828800"/>
          </a:xfrm>
        </p:spPr>
        <p:txBody>
          <a:bodyPr/>
          <a:lstStyle/>
          <a:p>
            <a:pPr algn="l"/>
            <a:r>
              <a:rPr lang="ru-RU" dirty="0" smtClean="0"/>
              <a:t>Разгадай ребус</a:t>
            </a:r>
            <a:endParaRPr lang="ru-RU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33242" y="1268760"/>
            <a:ext cx="8496944" cy="144016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400" smtClean="0"/>
              <a:t/>
            </a:r>
            <a:br>
              <a:rPr lang="ru-RU" sz="4400" smtClean="0"/>
            </a:br>
            <a:endParaRPr lang="ru-RU" sz="4400" dirty="0"/>
          </a:p>
        </p:txBody>
      </p:sp>
      <p:pic>
        <p:nvPicPr>
          <p:cNvPr id="6146" name="Picture 2" descr="C:\Users\Nastya\Desktop\hello_html_m3b3877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68582"/>
            <a:ext cx="5904656" cy="236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4"/>
          <p:cNvSpPr txBox="1">
            <a:spLocks/>
          </p:cNvSpPr>
          <p:nvPr/>
        </p:nvSpPr>
        <p:spPr>
          <a:xfrm>
            <a:off x="6837768" y="4340924"/>
            <a:ext cx="1800200" cy="672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Русский</a:t>
            </a:r>
          </a:p>
          <a:p>
            <a:endParaRPr lang="ru-RU" sz="3200" dirty="0"/>
          </a:p>
        </p:txBody>
      </p:sp>
      <p:sp>
        <p:nvSpPr>
          <p:cNvPr id="7" name="Солнце 6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2033" y="764704"/>
            <a:ext cx="7560841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Самое жаркое место на земле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655799"/>
            <a:ext cx="5245174" cy="208823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Южный полюс</a:t>
            </a:r>
          </a:p>
          <a:p>
            <a:pPr algn="l"/>
            <a:r>
              <a:rPr lang="ru-RU" sz="3000" dirty="0" smtClean="0"/>
              <a:t>Б) Африка</a:t>
            </a:r>
          </a:p>
          <a:p>
            <a:pPr algn="l"/>
            <a:r>
              <a:rPr lang="ru-RU" sz="3000" dirty="0" smtClean="0"/>
              <a:t>В) Тропические леса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11560" y="5085184"/>
            <a:ext cx="5821241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Африка.</a:t>
            </a:r>
          </a:p>
          <a:p>
            <a:r>
              <a:rPr lang="ru-RU" sz="3200" i="1" dirty="0"/>
              <a:t>Абсолютный рекорд высокой температуры на нашей планете был зафиксирован в Ливии (Северная Африка</a:t>
            </a:r>
            <a:r>
              <a:rPr lang="ru-RU" sz="3200" i="1" dirty="0" smtClean="0"/>
              <a:t>), </a:t>
            </a:r>
            <a:r>
              <a:rPr lang="en-US" sz="3200" i="1" dirty="0" smtClean="0"/>
              <a:t>+</a:t>
            </a:r>
            <a:r>
              <a:rPr lang="en-US" sz="3200" i="1" dirty="0"/>
              <a:t>57,7 °C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емиугольник 3">
            <a:hlinkClick r:id="rId2" action="ppaction://hlinksldjump"/>
          </p:cNvPr>
          <p:cNvSpPr/>
          <p:nvPr/>
        </p:nvSpPr>
        <p:spPr>
          <a:xfrm>
            <a:off x="179512" y="47667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емиугольник 4">
            <a:hlinkClick r:id="rId3" action="ppaction://hlinksldjump"/>
          </p:cNvPr>
          <p:cNvSpPr/>
          <p:nvPr/>
        </p:nvSpPr>
        <p:spPr>
          <a:xfrm>
            <a:off x="1187624" y="47667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Семиугольник 5">
            <a:hlinkClick r:id="rId4" action="ppaction://hlinksldjump"/>
          </p:cNvPr>
          <p:cNvSpPr/>
          <p:nvPr/>
        </p:nvSpPr>
        <p:spPr>
          <a:xfrm>
            <a:off x="2130056" y="47667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Семиугольник 6">
            <a:hlinkClick r:id="rId5" action="ppaction://hlinksldjump"/>
          </p:cNvPr>
          <p:cNvSpPr/>
          <p:nvPr/>
        </p:nvSpPr>
        <p:spPr>
          <a:xfrm>
            <a:off x="3050290" y="46807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Семиугольник 7">
            <a:hlinkClick r:id="rId6" action="ppaction://hlinksldjump"/>
          </p:cNvPr>
          <p:cNvSpPr/>
          <p:nvPr/>
        </p:nvSpPr>
        <p:spPr>
          <a:xfrm>
            <a:off x="4067944" y="4628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Семиугольник 8">
            <a:hlinkClick r:id="rId7" action="ppaction://hlinksldjump"/>
          </p:cNvPr>
          <p:cNvSpPr/>
          <p:nvPr/>
        </p:nvSpPr>
        <p:spPr>
          <a:xfrm>
            <a:off x="5015753" y="4628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Семиугольник 9">
            <a:hlinkClick r:id="rId8" action="ppaction://hlinksldjump"/>
          </p:cNvPr>
          <p:cNvSpPr/>
          <p:nvPr/>
        </p:nvSpPr>
        <p:spPr>
          <a:xfrm>
            <a:off x="5998219" y="47667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Семиугольник 10">
            <a:hlinkClick r:id="rId9" action="ppaction://hlinksldjump"/>
          </p:cNvPr>
          <p:cNvSpPr/>
          <p:nvPr/>
        </p:nvSpPr>
        <p:spPr>
          <a:xfrm>
            <a:off x="7020272" y="4628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2" name="Семиугольник 11">
            <a:hlinkClick r:id="rId10" action="ppaction://hlinksldjump"/>
          </p:cNvPr>
          <p:cNvSpPr/>
          <p:nvPr/>
        </p:nvSpPr>
        <p:spPr>
          <a:xfrm>
            <a:off x="8028384" y="47667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" name="Семиугольник 12">
            <a:hlinkClick r:id="rId11" action="ppaction://hlinksldjump"/>
          </p:cNvPr>
          <p:cNvSpPr/>
          <p:nvPr/>
        </p:nvSpPr>
        <p:spPr>
          <a:xfrm>
            <a:off x="179512" y="139107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4" name="Семиугольник 13">
            <a:hlinkClick r:id="rId12" action="ppaction://hlinksldjump"/>
          </p:cNvPr>
          <p:cNvSpPr/>
          <p:nvPr/>
        </p:nvSpPr>
        <p:spPr>
          <a:xfrm>
            <a:off x="1187624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5" name="Семиугольник 14">
            <a:hlinkClick r:id="rId13" action="ppaction://hlinksldjump"/>
          </p:cNvPr>
          <p:cNvSpPr/>
          <p:nvPr/>
        </p:nvSpPr>
        <p:spPr>
          <a:xfrm>
            <a:off x="2135890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6" name="Семиугольник 15">
            <a:hlinkClick r:id="rId14" action="ppaction://hlinksldjump"/>
          </p:cNvPr>
          <p:cNvSpPr/>
          <p:nvPr/>
        </p:nvSpPr>
        <p:spPr>
          <a:xfrm>
            <a:off x="3050290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7" name="Семиугольник 16">
            <a:hlinkClick r:id="rId15" action="ppaction://hlinksldjump"/>
          </p:cNvPr>
          <p:cNvSpPr/>
          <p:nvPr/>
        </p:nvSpPr>
        <p:spPr>
          <a:xfrm>
            <a:off x="4067944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8" name="Семиугольник 17">
            <a:hlinkClick r:id="rId16" action="ppaction://hlinksldjump"/>
          </p:cNvPr>
          <p:cNvSpPr/>
          <p:nvPr/>
        </p:nvSpPr>
        <p:spPr>
          <a:xfrm>
            <a:off x="5015753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9" name="Семиугольник 18">
            <a:hlinkClick r:id="rId17" action="ppaction://hlinksldjump"/>
          </p:cNvPr>
          <p:cNvSpPr/>
          <p:nvPr/>
        </p:nvSpPr>
        <p:spPr>
          <a:xfrm>
            <a:off x="5998219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0" name="Семиугольник 19">
            <a:hlinkClick r:id="rId18" action="ppaction://hlinksldjump"/>
          </p:cNvPr>
          <p:cNvSpPr/>
          <p:nvPr/>
        </p:nvSpPr>
        <p:spPr>
          <a:xfrm>
            <a:off x="6972997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21" name="Семиугольник 20">
            <a:hlinkClick r:id="rId19" action="ppaction://hlinksldjump"/>
          </p:cNvPr>
          <p:cNvSpPr/>
          <p:nvPr/>
        </p:nvSpPr>
        <p:spPr>
          <a:xfrm>
            <a:off x="8028384" y="14240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2" name="Семиугольник 21">
            <a:hlinkClick r:id="rId20" action="ppaction://hlinksldjump"/>
          </p:cNvPr>
          <p:cNvSpPr/>
          <p:nvPr/>
        </p:nvSpPr>
        <p:spPr>
          <a:xfrm>
            <a:off x="179512" y="233846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3" name="Семиугольник 22">
            <a:hlinkClick r:id="rId21" action="ppaction://hlinksldjump"/>
          </p:cNvPr>
          <p:cNvSpPr/>
          <p:nvPr/>
        </p:nvSpPr>
        <p:spPr>
          <a:xfrm>
            <a:off x="1187624" y="234634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4" name="Семиугольник 23">
            <a:hlinkClick r:id="rId22" action="ppaction://hlinksldjump"/>
          </p:cNvPr>
          <p:cNvSpPr/>
          <p:nvPr/>
        </p:nvSpPr>
        <p:spPr>
          <a:xfrm>
            <a:off x="2153391" y="234634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25" name="Семиугольник 24">
            <a:hlinkClick r:id="rId23" action="ppaction://hlinksldjump"/>
          </p:cNvPr>
          <p:cNvSpPr/>
          <p:nvPr/>
        </p:nvSpPr>
        <p:spPr>
          <a:xfrm>
            <a:off x="3067791" y="234634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6" name="Семиугольник 25">
            <a:hlinkClick r:id="rId24" action="ppaction://hlinksldjump"/>
          </p:cNvPr>
          <p:cNvSpPr/>
          <p:nvPr/>
        </p:nvSpPr>
        <p:spPr>
          <a:xfrm>
            <a:off x="4067944" y="2374717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27" name="Семиугольник 26">
            <a:hlinkClick r:id="rId25" action="ppaction://hlinksldjump"/>
          </p:cNvPr>
          <p:cNvSpPr/>
          <p:nvPr/>
        </p:nvSpPr>
        <p:spPr>
          <a:xfrm>
            <a:off x="5023441" y="2374717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8" name="Семиугольник 27">
            <a:hlinkClick r:id="rId26" action="ppaction://hlinksldjump"/>
          </p:cNvPr>
          <p:cNvSpPr/>
          <p:nvPr/>
        </p:nvSpPr>
        <p:spPr>
          <a:xfrm>
            <a:off x="5998219" y="239547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9" name="Семиугольник 28">
            <a:hlinkClick r:id="rId27" action="ppaction://hlinksldjump"/>
          </p:cNvPr>
          <p:cNvSpPr/>
          <p:nvPr/>
        </p:nvSpPr>
        <p:spPr>
          <a:xfrm>
            <a:off x="6972997" y="239547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30" name="Семиугольник 29">
            <a:hlinkClick r:id="rId28" action="ppaction://hlinksldjump"/>
          </p:cNvPr>
          <p:cNvSpPr/>
          <p:nvPr/>
        </p:nvSpPr>
        <p:spPr>
          <a:xfrm>
            <a:off x="8028384" y="239547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31" name="Семиугольник 30">
            <a:hlinkClick r:id="rId29" action="ppaction://hlinksldjump"/>
          </p:cNvPr>
          <p:cNvSpPr/>
          <p:nvPr/>
        </p:nvSpPr>
        <p:spPr>
          <a:xfrm>
            <a:off x="179512" y="330987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32" name="Семиугольник 31">
            <a:hlinkClick r:id="rId30" action="ppaction://hlinksldjump"/>
          </p:cNvPr>
          <p:cNvSpPr/>
          <p:nvPr/>
        </p:nvSpPr>
        <p:spPr>
          <a:xfrm>
            <a:off x="1182815" y="3309875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33" name="Семиугольник 32">
            <a:hlinkClick r:id="rId31" action="ppaction://hlinksldjump"/>
          </p:cNvPr>
          <p:cNvSpPr/>
          <p:nvPr/>
        </p:nvSpPr>
        <p:spPr>
          <a:xfrm>
            <a:off x="2153391" y="333188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34" name="Семиугольник 33">
            <a:hlinkClick r:id="rId32" action="ppaction://hlinksldjump"/>
          </p:cNvPr>
          <p:cNvSpPr/>
          <p:nvPr/>
        </p:nvSpPr>
        <p:spPr>
          <a:xfrm>
            <a:off x="3067791" y="333188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35" name="Семиугольник 34">
            <a:hlinkClick r:id="rId33" action="ppaction://hlinksldjump"/>
          </p:cNvPr>
          <p:cNvSpPr/>
          <p:nvPr/>
        </p:nvSpPr>
        <p:spPr>
          <a:xfrm>
            <a:off x="4046315" y="333188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36" name="Семиугольник 35">
            <a:hlinkClick r:id="rId34" action="ppaction://hlinksldjump"/>
          </p:cNvPr>
          <p:cNvSpPr/>
          <p:nvPr/>
        </p:nvSpPr>
        <p:spPr>
          <a:xfrm>
            <a:off x="5023441" y="333188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37" name="Семиугольник 36">
            <a:hlinkClick r:id="rId35" action="ppaction://hlinksldjump"/>
          </p:cNvPr>
          <p:cNvSpPr/>
          <p:nvPr/>
        </p:nvSpPr>
        <p:spPr>
          <a:xfrm>
            <a:off x="6003633" y="3331882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38" name="Семиугольник 37">
            <a:hlinkClick r:id="rId36" action="ppaction://hlinksldjump"/>
          </p:cNvPr>
          <p:cNvSpPr/>
          <p:nvPr/>
        </p:nvSpPr>
        <p:spPr>
          <a:xfrm>
            <a:off x="6972997" y="3347454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9" name="Семиугольник 38">
            <a:hlinkClick r:id="rId37" action="ppaction://hlinksldjump"/>
          </p:cNvPr>
          <p:cNvSpPr/>
          <p:nvPr/>
        </p:nvSpPr>
        <p:spPr>
          <a:xfrm>
            <a:off x="8028384" y="3348968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40" name="Семиугольник 39">
            <a:hlinkClick r:id="rId38" action="ppaction://hlinksldjump"/>
          </p:cNvPr>
          <p:cNvSpPr/>
          <p:nvPr/>
        </p:nvSpPr>
        <p:spPr>
          <a:xfrm>
            <a:off x="179512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41" name="Семиугольник 40">
            <a:hlinkClick r:id="rId39" action="ppaction://hlinksldjump"/>
          </p:cNvPr>
          <p:cNvSpPr/>
          <p:nvPr/>
        </p:nvSpPr>
        <p:spPr>
          <a:xfrm>
            <a:off x="1182815" y="4271849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38</a:t>
            </a:r>
            <a:endParaRPr lang="ru-RU" dirty="0"/>
          </a:p>
        </p:txBody>
      </p:sp>
      <p:sp>
        <p:nvSpPr>
          <p:cNvPr id="42" name="Семиугольник 41">
            <a:hlinkClick r:id="rId40" action="ppaction://hlinksldjump"/>
          </p:cNvPr>
          <p:cNvSpPr/>
          <p:nvPr/>
        </p:nvSpPr>
        <p:spPr>
          <a:xfrm>
            <a:off x="2153391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43" name="Семиугольник 42">
            <a:hlinkClick r:id="rId41" action="ppaction://hlinksldjump"/>
          </p:cNvPr>
          <p:cNvSpPr/>
          <p:nvPr/>
        </p:nvSpPr>
        <p:spPr>
          <a:xfrm>
            <a:off x="3083587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4" name="Семиугольник 43">
            <a:hlinkClick r:id="rId42" action="ppaction://hlinksldjump"/>
          </p:cNvPr>
          <p:cNvSpPr/>
          <p:nvPr/>
        </p:nvSpPr>
        <p:spPr>
          <a:xfrm>
            <a:off x="4046315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41</a:t>
            </a:r>
            <a:endParaRPr lang="ru-RU" dirty="0"/>
          </a:p>
        </p:txBody>
      </p:sp>
      <p:sp>
        <p:nvSpPr>
          <p:cNvPr id="45" name="Семиугольник 44">
            <a:hlinkClick r:id="rId43" action="ppaction://hlinksldjump"/>
          </p:cNvPr>
          <p:cNvSpPr/>
          <p:nvPr/>
        </p:nvSpPr>
        <p:spPr>
          <a:xfrm>
            <a:off x="5023441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46" name="Семиугольник 45">
            <a:hlinkClick r:id="rId44" action="ppaction://hlinksldjump"/>
          </p:cNvPr>
          <p:cNvSpPr/>
          <p:nvPr/>
        </p:nvSpPr>
        <p:spPr>
          <a:xfrm>
            <a:off x="5998219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43</a:t>
            </a:r>
            <a:endParaRPr lang="ru-RU" dirty="0"/>
          </a:p>
        </p:txBody>
      </p:sp>
      <p:sp>
        <p:nvSpPr>
          <p:cNvPr id="47" name="Семиугольник 46">
            <a:hlinkClick r:id="rId45" action="ppaction://hlinksldjump"/>
          </p:cNvPr>
          <p:cNvSpPr/>
          <p:nvPr/>
        </p:nvSpPr>
        <p:spPr>
          <a:xfrm>
            <a:off x="6972997" y="4277911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44</a:t>
            </a:r>
            <a:endParaRPr lang="ru-RU" dirty="0"/>
          </a:p>
        </p:txBody>
      </p:sp>
      <p:sp>
        <p:nvSpPr>
          <p:cNvPr id="48" name="Семиугольник 47">
            <a:hlinkClick r:id="rId46" action="ppaction://hlinksldjump"/>
          </p:cNvPr>
          <p:cNvSpPr/>
          <p:nvPr/>
        </p:nvSpPr>
        <p:spPr>
          <a:xfrm>
            <a:off x="8028384" y="4303668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</a:t>
            </a:r>
            <a:endParaRPr lang="ru-RU" dirty="0"/>
          </a:p>
        </p:txBody>
      </p:sp>
      <p:sp>
        <p:nvSpPr>
          <p:cNvPr id="49" name="Семиугольник 48">
            <a:hlinkClick r:id="rId47" action="ppaction://hlinksldjump"/>
          </p:cNvPr>
          <p:cNvSpPr/>
          <p:nvPr/>
        </p:nvSpPr>
        <p:spPr>
          <a:xfrm>
            <a:off x="179512" y="527605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46</a:t>
            </a:r>
            <a:endParaRPr lang="ru-RU" dirty="0"/>
          </a:p>
        </p:txBody>
      </p:sp>
      <p:sp>
        <p:nvSpPr>
          <p:cNvPr id="50" name="Семиугольник 49">
            <a:hlinkClick r:id="rId48" action="ppaction://hlinksldjump"/>
          </p:cNvPr>
          <p:cNvSpPr/>
          <p:nvPr/>
        </p:nvSpPr>
        <p:spPr>
          <a:xfrm>
            <a:off x="1185621" y="527605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</a:t>
            </a:r>
            <a:endParaRPr lang="ru-RU" dirty="0"/>
          </a:p>
        </p:txBody>
      </p:sp>
      <p:sp>
        <p:nvSpPr>
          <p:cNvPr id="51" name="Семиугольник 50">
            <a:hlinkClick r:id="rId49" action="ppaction://hlinksldjump"/>
          </p:cNvPr>
          <p:cNvSpPr/>
          <p:nvPr/>
        </p:nvSpPr>
        <p:spPr>
          <a:xfrm>
            <a:off x="2130056" y="527605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52" name="Семиугольник 51">
            <a:hlinkClick r:id="rId50" action="ppaction://hlinksldjump"/>
          </p:cNvPr>
          <p:cNvSpPr/>
          <p:nvPr/>
        </p:nvSpPr>
        <p:spPr>
          <a:xfrm>
            <a:off x="3083587" y="5254198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</a:t>
            </a:r>
            <a:endParaRPr lang="ru-RU" dirty="0"/>
          </a:p>
        </p:txBody>
      </p:sp>
      <p:sp>
        <p:nvSpPr>
          <p:cNvPr id="53" name="Семиугольник 52">
            <a:hlinkClick r:id="rId51" action="ppaction://hlinksldjump"/>
          </p:cNvPr>
          <p:cNvSpPr/>
          <p:nvPr/>
        </p:nvSpPr>
        <p:spPr>
          <a:xfrm>
            <a:off x="4067944" y="52829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54" name="Семиугольник 53">
            <a:hlinkClick r:id="rId52" action="ppaction://hlinksldjump"/>
          </p:cNvPr>
          <p:cNvSpPr/>
          <p:nvPr/>
        </p:nvSpPr>
        <p:spPr>
          <a:xfrm>
            <a:off x="5028213" y="52829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</a:t>
            </a:r>
            <a:endParaRPr lang="ru-RU" dirty="0"/>
          </a:p>
        </p:txBody>
      </p:sp>
      <p:sp>
        <p:nvSpPr>
          <p:cNvPr id="55" name="Семиугольник 54">
            <a:hlinkClick r:id="rId53" action="ppaction://hlinksldjump"/>
          </p:cNvPr>
          <p:cNvSpPr/>
          <p:nvPr/>
        </p:nvSpPr>
        <p:spPr>
          <a:xfrm>
            <a:off x="6005711" y="52829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52</a:t>
            </a:r>
            <a:endParaRPr lang="ru-RU" dirty="0"/>
          </a:p>
        </p:txBody>
      </p:sp>
      <p:sp>
        <p:nvSpPr>
          <p:cNvPr id="56" name="Семиугольник 55">
            <a:hlinkClick r:id="rId54" action="ppaction://hlinksldjump"/>
          </p:cNvPr>
          <p:cNvSpPr/>
          <p:nvPr/>
        </p:nvSpPr>
        <p:spPr>
          <a:xfrm>
            <a:off x="6972997" y="5282910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53</a:t>
            </a:r>
            <a:endParaRPr lang="ru-RU" dirty="0"/>
          </a:p>
        </p:txBody>
      </p:sp>
      <p:sp>
        <p:nvSpPr>
          <p:cNvPr id="57" name="Семиугольник 56">
            <a:hlinkClick r:id="rId55" action="ppaction://hlinksldjump"/>
          </p:cNvPr>
          <p:cNvSpPr/>
          <p:nvPr/>
        </p:nvSpPr>
        <p:spPr>
          <a:xfrm>
            <a:off x="8028384" y="5314916"/>
            <a:ext cx="914400" cy="914400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5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208912" cy="2232248"/>
          </a:xfrm>
        </p:spPr>
        <p:txBody>
          <a:bodyPr/>
          <a:lstStyle/>
          <a:p>
            <a:pPr algn="ctr"/>
            <a:r>
              <a:rPr lang="ru-RU" sz="4400" dirty="0" smtClean="0"/>
              <a:t>Самое соленое море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28035"/>
            <a:ext cx="4860181" cy="158417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Красное</a:t>
            </a:r>
          </a:p>
          <a:p>
            <a:pPr algn="l"/>
            <a:r>
              <a:rPr lang="ru-RU" sz="3000" dirty="0" smtClean="0"/>
              <a:t>Б) Баренцево</a:t>
            </a:r>
          </a:p>
          <a:p>
            <a:pPr algn="l"/>
            <a:r>
              <a:rPr lang="ru-RU" sz="3000" dirty="0" smtClean="0"/>
              <a:t>В) Желтое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085184"/>
            <a:ext cx="583264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Красное.</a:t>
            </a: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В одном литре его воды содержится 41 грамм солей.</a:t>
            </a:r>
            <a:endParaRPr lang="ru-RU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208912" cy="2232248"/>
          </a:xfrm>
        </p:spPr>
        <p:txBody>
          <a:bodyPr/>
          <a:lstStyle/>
          <a:p>
            <a:pPr algn="l"/>
            <a:r>
              <a:rPr lang="ru-RU" sz="4400" dirty="0" smtClean="0"/>
              <a:t>Самое маленькое животное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265" y="3645024"/>
            <a:ext cx="7128791" cy="165618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мышь</a:t>
            </a:r>
          </a:p>
          <a:p>
            <a:pPr algn="l"/>
            <a:r>
              <a:rPr lang="ru-RU" sz="3000" dirty="0" smtClean="0"/>
              <a:t>Б) колибри</a:t>
            </a:r>
          </a:p>
          <a:p>
            <a:pPr algn="l"/>
            <a:r>
              <a:rPr lang="ru-RU" sz="3000" dirty="0" smtClean="0"/>
              <a:t>В) землеройка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850399" y="5377570"/>
            <a:ext cx="558240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Землеройка.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Ее размер составляет всего 3,5 см.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208912" cy="2232248"/>
          </a:xfrm>
        </p:spPr>
        <p:txBody>
          <a:bodyPr/>
          <a:lstStyle/>
          <a:p>
            <a:pPr algn="l"/>
            <a:r>
              <a:rPr lang="ru-RU" sz="4200" dirty="0" smtClean="0"/>
              <a:t>Самое быстрое животное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757180"/>
            <a:ext cx="4475188" cy="1800200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страус</a:t>
            </a:r>
          </a:p>
          <a:p>
            <a:pPr algn="l"/>
            <a:r>
              <a:rPr lang="ru-RU" sz="3000" dirty="0" smtClean="0"/>
              <a:t>Б) гепард</a:t>
            </a:r>
          </a:p>
          <a:p>
            <a:pPr algn="l"/>
            <a:r>
              <a:rPr lang="ru-RU" sz="3000" dirty="0" smtClean="0"/>
              <a:t>В) антилопа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61390"/>
            <a:ext cx="6840760" cy="9479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Гепард.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Он способен развивать скорость до 120 км/ч всего лишь за 3 секунды.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2232248"/>
          </a:xfrm>
        </p:spPr>
        <p:txBody>
          <a:bodyPr>
            <a:normAutofit/>
          </a:bodyPr>
          <a:lstStyle/>
          <a:p>
            <a:pPr algn="l"/>
            <a:r>
              <a:rPr lang="ru-RU" sz="4200" dirty="0" smtClean="0"/>
              <a:t>Самое большое насекомое в мире</a:t>
            </a:r>
            <a:endParaRPr lang="ru-RU" sz="4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265" y="3721454"/>
            <a:ext cx="7128791" cy="165611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тарантул</a:t>
            </a:r>
          </a:p>
          <a:p>
            <a:pPr algn="l"/>
            <a:r>
              <a:rPr lang="ru-RU" sz="3200" dirty="0" smtClean="0"/>
              <a:t>Б) гигантский палочник</a:t>
            </a:r>
          </a:p>
          <a:p>
            <a:pPr algn="l"/>
            <a:r>
              <a:rPr lang="ru-RU" sz="3200" dirty="0" smtClean="0"/>
              <a:t>В) жук-геркулес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850398" y="5377570"/>
            <a:ext cx="6529913" cy="1003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Гигантский палочник.</a:t>
            </a:r>
          </a:p>
          <a:p>
            <a:r>
              <a:rPr lang="ru-RU" sz="3200" i="1" dirty="0"/>
              <a:t>длина </a:t>
            </a:r>
            <a:r>
              <a:rPr lang="ru-RU" sz="3200" i="1" dirty="0" smtClean="0"/>
              <a:t>его туловища </a:t>
            </a:r>
            <a:r>
              <a:rPr lang="ru-RU" sz="3200" i="1" dirty="0"/>
              <a:t>с лапками достигает 60 </a:t>
            </a:r>
            <a:r>
              <a:rPr lang="ru-RU" sz="3200" i="1" dirty="0" smtClean="0"/>
              <a:t>сантиметров.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1" y="692696"/>
            <a:ext cx="8280921" cy="2232248"/>
          </a:xfrm>
        </p:spPr>
        <p:txBody>
          <a:bodyPr/>
          <a:lstStyle/>
          <a:p>
            <a:pPr algn="l"/>
            <a:r>
              <a:rPr lang="ru-RU" sz="4400" dirty="0" smtClean="0"/>
              <a:t>Самая длинная река в мире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4080929" cy="165618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Нил</a:t>
            </a:r>
          </a:p>
          <a:p>
            <a:pPr algn="l"/>
            <a:r>
              <a:rPr lang="ru-RU" sz="3200" dirty="0" smtClean="0"/>
              <a:t>Б) Амазонка</a:t>
            </a:r>
          </a:p>
          <a:p>
            <a:pPr algn="l"/>
            <a:r>
              <a:rPr lang="ru-RU" sz="3200" dirty="0" smtClean="0"/>
              <a:t>В) Лена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568" y="5229200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Амазонка.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Ее длина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составляет более 7000 км, она самая крупная по размерам бассейна и самая полноводная</a:t>
            </a: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6748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2 жетона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2924944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1245" y="764704"/>
            <a:ext cx="7992887" cy="2232248"/>
          </a:xfrm>
        </p:spPr>
        <p:txBody>
          <a:bodyPr/>
          <a:lstStyle/>
          <a:p>
            <a:pPr algn="l"/>
            <a:r>
              <a:rPr lang="ru-RU" sz="4400" dirty="0" smtClean="0"/>
              <a:t>Самый большой остров в России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563298"/>
            <a:ext cx="5839065" cy="2232248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Камчатка</a:t>
            </a:r>
          </a:p>
          <a:p>
            <a:pPr algn="l"/>
            <a:r>
              <a:rPr lang="ru-RU" sz="3000" dirty="0" smtClean="0"/>
              <a:t>Б) Сахалин</a:t>
            </a:r>
          </a:p>
          <a:p>
            <a:pPr algn="l"/>
            <a:r>
              <a:rPr lang="ru-RU" sz="3000" dirty="0" smtClean="0"/>
              <a:t>В) Новая Сибирь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850399" y="5229200"/>
            <a:ext cx="558240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Сахалин.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Его площадь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составляет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76600 кв. км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8136905" cy="1584176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Самое ядовитый гриб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70361"/>
            <a:ext cx="4881572" cy="165618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Желчный гриб</a:t>
            </a:r>
          </a:p>
          <a:p>
            <a:pPr algn="l"/>
            <a:r>
              <a:rPr lang="ru-RU" sz="3000" dirty="0" smtClean="0"/>
              <a:t>Б) Мухомор</a:t>
            </a:r>
          </a:p>
          <a:p>
            <a:pPr algn="l"/>
            <a:r>
              <a:rPr lang="ru-RU" sz="3000" dirty="0" smtClean="0"/>
              <a:t>В) Бледная поганка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229200"/>
            <a:ext cx="6840760" cy="1152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Бледная поганка.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Этот гриб содержит в себе сразу 10 видов различных ядов.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9279" y="836712"/>
            <a:ext cx="7992889" cy="1944216"/>
          </a:xfrm>
        </p:spPr>
        <p:txBody>
          <a:bodyPr/>
          <a:lstStyle/>
          <a:p>
            <a:pPr algn="l"/>
            <a:r>
              <a:rPr lang="ru-RU" sz="4400" dirty="0" smtClean="0"/>
              <a:t>Самое сладкое дерево наших лесов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4411022" cy="13681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000" dirty="0" smtClean="0"/>
              <a:t>А) Береза</a:t>
            </a:r>
          </a:p>
          <a:p>
            <a:pPr algn="l"/>
            <a:r>
              <a:rPr lang="ru-RU" sz="3000" dirty="0" smtClean="0"/>
              <a:t>Б) Липа</a:t>
            </a:r>
          </a:p>
          <a:p>
            <a:pPr algn="l"/>
            <a:r>
              <a:rPr lang="ru-RU" sz="3000" dirty="0" smtClean="0"/>
              <a:t>В) Дуб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95536" y="5301208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Липа.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Во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время цветения липы воздух насыщен сладковатым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ароматом,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который привлекает большое количество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пчел.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3724" y="908720"/>
            <a:ext cx="7970075" cy="2232248"/>
          </a:xfrm>
        </p:spPr>
        <p:txBody>
          <a:bodyPr/>
          <a:lstStyle/>
          <a:p>
            <a:pPr algn="l"/>
            <a:r>
              <a:rPr lang="ru-RU" sz="4400" dirty="0" smtClean="0"/>
              <a:t>Самая большая летающая птица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1256" y="3680817"/>
            <a:ext cx="4176464" cy="187656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Альбатрос</a:t>
            </a:r>
          </a:p>
          <a:p>
            <a:pPr algn="l"/>
            <a:r>
              <a:rPr lang="ru-RU" sz="3200" dirty="0" smtClean="0"/>
              <a:t>Б) Страус</a:t>
            </a:r>
          </a:p>
          <a:p>
            <a:pPr algn="l"/>
            <a:r>
              <a:rPr lang="ru-RU" sz="3200" dirty="0" smtClean="0"/>
              <a:t>В) Орел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77570"/>
            <a:ext cx="6840759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Альбатрос.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Размах его крыльев составляет 350 см. 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6" y="836712"/>
            <a:ext cx="7175351" cy="2160240"/>
          </a:xfrm>
        </p:spPr>
        <p:txBody>
          <a:bodyPr/>
          <a:lstStyle/>
          <a:p>
            <a:pPr algn="l"/>
            <a:r>
              <a:rPr lang="ru-RU" sz="4400" dirty="0" smtClean="0"/>
              <a:t>Самое большое животное на земле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7158" y="3717032"/>
            <a:ext cx="5637010" cy="12961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dirty="0" smtClean="0"/>
              <a:t>А) слон</a:t>
            </a:r>
          </a:p>
          <a:p>
            <a:pPr algn="l"/>
            <a:r>
              <a:rPr lang="ru-RU" sz="3200" dirty="0" smtClean="0"/>
              <a:t>Б) золотой питон</a:t>
            </a:r>
          </a:p>
          <a:p>
            <a:pPr algn="l"/>
            <a:r>
              <a:rPr lang="ru-RU" sz="3200" dirty="0" smtClean="0"/>
              <a:t>В) голубой кит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683567" y="5157192"/>
            <a:ext cx="6408713" cy="1169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Голубой </a:t>
            </a:r>
            <a:r>
              <a:rPr lang="ru-RU" sz="3200" b="1" dirty="0" smtClean="0">
                <a:solidFill>
                  <a:srgbClr val="FF0000"/>
                </a:solidFill>
              </a:rPr>
              <a:t>кит. 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Его длина составляет 30 метров и весит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180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тонн и более.</a:t>
            </a:r>
          </a:p>
          <a:p>
            <a:endParaRPr lang="ru-RU" sz="3200" dirty="0"/>
          </a:p>
        </p:txBody>
      </p:sp>
      <p:sp>
        <p:nvSpPr>
          <p:cNvPr id="2" name="Солнце 1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1 жетон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4" y="2996952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208912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Самый большой полуостров в России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9205" y="3645024"/>
            <a:ext cx="7128791" cy="172819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Таймыр</a:t>
            </a:r>
          </a:p>
          <a:p>
            <a:pPr algn="l"/>
            <a:r>
              <a:rPr lang="ru-RU" sz="3000" dirty="0" smtClean="0"/>
              <a:t>Б) Камчатка</a:t>
            </a:r>
          </a:p>
          <a:p>
            <a:pPr algn="l"/>
            <a:r>
              <a:rPr lang="ru-RU" sz="3000" dirty="0" smtClean="0"/>
              <a:t>В) Большевик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61391"/>
            <a:ext cx="66247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Таймыр.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Его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площадь 400 тысяч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кв. км.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6120680" cy="1440160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ru-RU" sz="4400" dirty="0" smtClean="0"/>
              <a:t>Разгадай ребус</a:t>
            </a:r>
            <a:endParaRPr lang="ru-RU" sz="4400" dirty="0"/>
          </a:p>
        </p:txBody>
      </p:sp>
      <p:pic>
        <p:nvPicPr>
          <p:cNvPr id="2050" name="Picture 2" descr="C:\Users\Nastya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6192688" cy="26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6771969" y="4370690"/>
            <a:ext cx="1800199" cy="692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Дочка</a:t>
            </a:r>
          </a:p>
          <a:p>
            <a:endParaRPr lang="ru-RU" sz="3200" dirty="0"/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1" y="692696"/>
            <a:ext cx="8208912" cy="1914072"/>
          </a:xfrm>
        </p:spPr>
        <p:txBody>
          <a:bodyPr/>
          <a:lstStyle/>
          <a:p>
            <a:pPr algn="l"/>
            <a:r>
              <a:rPr lang="ru-RU" sz="4400" dirty="0" smtClean="0"/>
              <a:t>Самая маленькая летающая птица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2878891" cy="165618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Ара</a:t>
            </a:r>
          </a:p>
          <a:p>
            <a:pPr algn="l"/>
            <a:r>
              <a:rPr lang="ru-RU" sz="3000" dirty="0" smtClean="0"/>
              <a:t>Б) Колибри</a:t>
            </a:r>
          </a:p>
          <a:p>
            <a:pPr algn="l"/>
            <a:r>
              <a:rPr lang="ru-RU" sz="3000" dirty="0" smtClean="0"/>
              <a:t>В) Воробей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5" y="5157192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Колибри.</a:t>
            </a: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Размер колибри не превышает 5 см, а вес колибри составляет 1,6-1,8 грамм.</a:t>
            </a: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6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704857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Самые первый весенний цветок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594982"/>
            <a:ext cx="3897698" cy="1872208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</a:t>
            </a:r>
            <a:r>
              <a:rPr lang="ru-RU" sz="3000" dirty="0" err="1" smtClean="0"/>
              <a:t>весенник</a:t>
            </a:r>
            <a:endParaRPr lang="ru-RU" sz="3000" dirty="0" smtClean="0"/>
          </a:p>
          <a:p>
            <a:pPr algn="l"/>
            <a:r>
              <a:rPr lang="ru-RU" sz="3000" dirty="0" smtClean="0"/>
              <a:t>Б) одуванчик</a:t>
            </a:r>
          </a:p>
          <a:p>
            <a:pPr algn="l"/>
            <a:r>
              <a:rPr lang="ru-RU" sz="3000" dirty="0" smtClean="0"/>
              <a:t>В) подснежник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01208"/>
            <a:ext cx="6912768" cy="1052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Подснежник-</a:t>
            </a:r>
            <a:r>
              <a:rPr lang="ru-RU" sz="3200" b="1" dirty="0" err="1" smtClean="0">
                <a:solidFill>
                  <a:srgbClr val="FF0000"/>
                </a:solidFill>
              </a:rPr>
              <a:t>галантус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Он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способен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выдерживать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температуру до -10 градусов. </a:t>
            </a:r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96944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/>
              <a:t>Самый маленький герой сказок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17520"/>
            <a:ext cx="6192688" cy="2232248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Мальчик-с-пальчик</a:t>
            </a:r>
          </a:p>
          <a:p>
            <a:pPr algn="l"/>
            <a:r>
              <a:rPr lang="ru-RU" sz="3000" dirty="0" smtClean="0"/>
              <a:t>Б) </a:t>
            </a:r>
            <a:r>
              <a:rPr lang="ru-RU" sz="3000" dirty="0" err="1" smtClean="0"/>
              <a:t>Дюймовочка</a:t>
            </a:r>
            <a:endParaRPr lang="ru-RU" sz="3000" dirty="0" smtClean="0"/>
          </a:p>
          <a:p>
            <a:pPr algn="l"/>
            <a:r>
              <a:rPr lang="ru-RU" sz="3000" dirty="0" smtClean="0"/>
              <a:t>В) Гном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377570"/>
            <a:ext cx="6624736" cy="1003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Дюймовочка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Ее рост составлял всего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1 дюйм – это 2,54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см.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1 жетон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2" y="3068960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480" y="1412776"/>
            <a:ext cx="7772400" cy="1084102"/>
          </a:xfrm>
        </p:spPr>
        <p:txBody>
          <a:bodyPr/>
          <a:lstStyle/>
          <a:p>
            <a:pPr algn="l"/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1026" name="Picture 2" descr="C:\Users\Nastya\Desktop\5-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6096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4"/>
          <p:cNvSpPr txBox="1">
            <a:spLocks/>
          </p:cNvSpPr>
          <p:nvPr/>
        </p:nvSpPr>
        <p:spPr>
          <a:xfrm>
            <a:off x="6810468" y="4181673"/>
            <a:ext cx="17617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Хомяк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8136905" cy="2232248"/>
          </a:xfrm>
        </p:spPr>
        <p:txBody>
          <a:bodyPr/>
          <a:lstStyle/>
          <a:p>
            <a:pPr algn="l"/>
            <a:r>
              <a:rPr lang="ru-RU" sz="4400" dirty="0" smtClean="0"/>
              <a:t>Самое сухое место на земле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3528392" cy="1584176"/>
          </a:xfrm>
        </p:spPr>
        <p:txBody>
          <a:bodyPr>
            <a:normAutofit fontScale="92500"/>
          </a:bodyPr>
          <a:lstStyle/>
          <a:p>
            <a:pPr algn="l"/>
            <a:r>
              <a:rPr lang="ru-RU" sz="3000" dirty="0" smtClean="0"/>
              <a:t>А) пустыня</a:t>
            </a:r>
          </a:p>
          <a:p>
            <a:pPr algn="l"/>
            <a:r>
              <a:rPr lang="ru-RU" sz="3000" dirty="0" smtClean="0"/>
              <a:t>Б) степь</a:t>
            </a:r>
          </a:p>
          <a:p>
            <a:pPr algn="l"/>
            <a:r>
              <a:rPr lang="ru-RU" sz="3000" dirty="0" smtClean="0"/>
              <a:t>В) сухая долина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95536" y="5301208"/>
            <a:ext cx="6984776" cy="1039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dirty="0">
                <a:solidFill>
                  <a:srgbClr val="FF0000"/>
                </a:solidFill>
              </a:rPr>
              <a:t>Пусты́ня </a:t>
            </a:r>
            <a:r>
              <a:rPr lang="vi-VN" sz="3200" b="1" dirty="0" smtClean="0">
                <a:solidFill>
                  <a:srgbClr val="FF0000"/>
                </a:solidFill>
              </a:rPr>
              <a:t>Атака́ма.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i="1" dirty="0" smtClean="0"/>
              <a:t>На </a:t>
            </a:r>
            <a:r>
              <a:rPr lang="ru-RU" sz="3200" i="1" dirty="0"/>
              <a:t>протяжении четырёх столетий здесь не наблюдалось существенных </a:t>
            </a:r>
            <a:r>
              <a:rPr lang="ru-RU" sz="3200" i="1" dirty="0" smtClean="0"/>
              <a:t>осадков.</a:t>
            </a:r>
            <a:endParaRPr lang="ru-RU" sz="3200" i="1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1" y="692696"/>
            <a:ext cx="8280921" cy="2232248"/>
          </a:xfrm>
        </p:spPr>
        <p:txBody>
          <a:bodyPr/>
          <a:lstStyle/>
          <a:p>
            <a:pPr algn="l"/>
            <a:r>
              <a:rPr lang="ru-RU" sz="4400" dirty="0" smtClean="0"/>
              <a:t>Самый мокрый герой сказок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6768752" cy="172819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Царевна-лягушка</a:t>
            </a:r>
          </a:p>
          <a:p>
            <a:pPr algn="l"/>
            <a:r>
              <a:rPr lang="ru-RU" sz="3200" dirty="0" smtClean="0"/>
              <a:t>Б) Водяной</a:t>
            </a:r>
          </a:p>
          <a:p>
            <a:pPr algn="l"/>
            <a:r>
              <a:rPr lang="ru-RU" sz="3200" dirty="0" smtClean="0"/>
              <a:t>В) Русалочка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722068" y="5509711"/>
            <a:ext cx="65862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Водяной.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Он полностью состоит из воды.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7" name="Солнце 6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242" y="1268760"/>
            <a:ext cx="8496944" cy="1440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40646" y="568509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назад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C:\Users\Nastya\Desktop\hello_html_m5cf8d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6063046" cy="22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755575" y="836712"/>
            <a:ext cx="7848873" cy="1656184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ru-RU" sz="4400" dirty="0" smtClean="0"/>
              <a:t>Разгадай ребус</a:t>
            </a:r>
            <a:endParaRPr lang="ru-RU" sz="4400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7768" y="4340924"/>
            <a:ext cx="1800200" cy="672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Ласточка</a:t>
            </a:r>
          </a:p>
          <a:p>
            <a:endParaRPr lang="ru-RU" sz="3200" dirty="0"/>
          </a:p>
        </p:txBody>
      </p:sp>
      <p:sp>
        <p:nvSpPr>
          <p:cNvPr id="13" name="Солнце 12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59" y="692696"/>
            <a:ext cx="7960609" cy="1914072"/>
          </a:xfrm>
        </p:spPr>
        <p:txBody>
          <a:bodyPr/>
          <a:lstStyle/>
          <a:p>
            <a:pPr algn="l"/>
            <a:r>
              <a:rPr lang="ru-RU" sz="4400" dirty="0" smtClean="0"/>
              <a:t>Самый короткий </a:t>
            </a:r>
            <a:r>
              <a:rPr lang="ru-RU" sz="4400" dirty="0" smtClean="0"/>
              <a:t>месяц </a:t>
            </a:r>
            <a:r>
              <a:rPr lang="ru-RU" sz="4400" dirty="0" smtClean="0"/>
              <a:t>в году</a:t>
            </a: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850399" y="5377570"/>
            <a:ext cx="558240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Февраль.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28 дней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5544616" cy="172819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</a:t>
            </a:r>
            <a:r>
              <a:rPr lang="ru-RU" sz="3000" dirty="0" smtClean="0"/>
              <a:t>май</a:t>
            </a:r>
            <a:endParaRPr lang="ru-RU" sz="3000" dirty="0" smtClean="0"/>
          </a:p>
          <a:p>
            <a:pPr algn="l"/>
            <a:r>
              <a:rPr lang="ru-RU" sz="3000" dirty="0" smtClean="0"/>
              <a:t>Б) </a:t>
            </a:r>
            <a:r>
              <a:rPr lang="ru-RU" sz="3200" dirty="0" smtClean="0"/>
              <a:t>июнь</a:t>
            </a:r>
            <a:endParaRPr lang="ru-RU" sz="3200" dirty="0" smtClean="0"/>
          </a:p>
          <a:p>
            <a:pPr algn="l"/>
            <a:r>
              <a:rPr lang="ru-RU" sz="3000" dirty="0" smtClean="0"/>
              <a:t>В) </a:t>
            </a:r>
            <a:r>
              <a:rPr lang="ru-RU" sz="3000" dirty="0" smtClean="0"/>
              <a:t>февраль</a:t>
            </a:r>
            <a:endParaRPr lang="ru-RU" sz="3000" dirty="0" smtClean="0"/>
          </a:p>
        </p:txBody>
      </p:sp>
      <p:sp>
        <p:nvSpPr>
          <p:cNvPr id="7" name="Солнце 6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Разгадай ребус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7010807" y="4221088"/>
            <a:ext cx="156136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Узор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3074" name="Picture 2" descr="C:\Users\Nastya\Desktop\img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5142334" cy="28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208912" cy="22322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Самый холодный океан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5544616" cy="172819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Атлантический</a:t>
            </a:r>
          </a:p>
          <a:p>
            <a:pPr algn="l"/>
            <a:r>
              <a:rPr lang="ru-RU" sz="3000" dirty="0" smtClean="0"/>
              <a:t>Б) </a:t>
            </a:r>
            <a:r>
              <a:rPr lang="ru-RU" sz="3200" dirty="0"/>
              <a:t>Северный </a:t>
            </a:r>
            <a:r>
              <a:rPr lang="ru-RU" sz="3200" dirty="0" smtClean="0"/>
              <a:t>Ледовитый</a:t>
            </a:r>
          </a:p>
          <a:p>
            <a:pPr algn="l"/>
            <a:r>
              <a:rPr lang="ru-RU" sz="3000" dirty="0" smtClean="0"/>
              <a:t>В) Тихий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9503" y="59449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93736" y="5229200"/>
            <a:ext cx="5994488" cy="1281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Северный Ледовитый океан.</a:t>
            </a: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еще с давних времен славится своим суровым климатом, обилием льдов.</a:t>
            </a:r>
          </a:p>
          <a:p>
            <a:endParaRPr lang="ru-RU" sz="3200" dirty="0"/>
          </a:p>
        </p:txBody>
      </p:sp>
      <p:sp>
        <p:nvSpPr>
          <p:cNvPr id="7" name="Солнце 6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2 жетона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2" y="3068960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632849" cy="129614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Самая ядовитая змея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89528"/>
            <a:ext cx="6722410" cy="1800200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Королевская кобра</a:t>
            </a:r>
          </a:p>
          <a:p>
            <a:pPr algn="l"/>
            <a:r>
              <a:rPr lang="ru-RU" sz="3000" dirty="0" smtClean="0"/>
              <a:t>Б) Гадюка</a:t>
            </a:r>
          </a:p>
          <a:p>
            <a:pPr algn="l"/>
            <a:r>
              <a:rPr lang="ru-RU" sz="3000" dirty="0" smtClean="0"/>
              <a:t>В) </a:t>
            </a:r>
            <a:r>
              <a:rPr lang="ru-RU" sz="3000" dirty="0"/>
              <a:t>Морская змея </a:t>
            </a:r>
            <a:r>
              <a:rPr lang="ru-RU" sz="3000" dirty="0" err="1" smtClean="0"/>
              <a:t>Белчера</a:t>
            </a:r>
            <a:endParaRPr lang="ru-RU" sz="3000" dirty="0" smtClean="0"/>
          </a:p>
          <a:p>
            <a:endParaRPr lang="ru-RU" sz="3200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568" y="5229200"/>
            <a:ext cx="6624736" cy="111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</a:rPr>
              <a:t>Морская змея </a:t>
            </a:r>
            <a:r>
              <a:rPr lang="ru-RU" sz="3200" b="1" dirty="0" err="1" smtClean="0">
                <a:solidFill>
                  <a:srgbClr val="FF0000"/>
                </a:solidFill>
              </a:rPr>
              <a:t>Белчера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i="1" dirty="0" smtClean="0"/>
              <a:t>Уже </a:t>
            </a:r>
            <a:r>
              <a:rPr lang="ru-RU" sz="2800" i="1" dirty="0"/>
              <a:t>через пару минут после укуса, который можно и не почувствовать, начинаются судороги и паралич мышц, влекущие за собой смерть.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Разгадай ребус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76257" y="4221088"/>
            <a:ext cx="169591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Собака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11266" name="Picture 2" descr="C:\Users\Nastya\Desktop\rebus_animal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6633"/>
            <a:ext cx="5012035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2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1" y="692696"/>
            <a:ext cx="8280921" cy="1914072"/>
          </a:xfrm>
        </p:spPr>
        <p:txBody>
          <a:bodyPr/>
          <a:lstStyle/>
          <a:p>
            <a:pPr algn="l"/>
            <a:r>
              <a:rPr lang="ru-RU" sz="4400" dirty="0" smtClean="0"/>
              <a:t>Самый высокий водопад в мире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721386"/>
            <a:ext cx="3576870" cy="165618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Ниагарский</a:t>
            </a:r>
          </a:p>
          <a:p>
            <a:pPr algn="l"/>
            <a:r>
              <a:rPr lang="ru-RU" sz="3200" dirty="0" smtClean="0"/>
              <a:t>Б) Виктория</a:t>
            </a:r>
          </a:p>
          <a:p>
            <a:pPr algn="l"/>
            <a:r>
              <a:rPr lang="ru-RU" sz="3200" dirty="0" smtClean="0"/>
              <a:t>В) </a:t>
            </a:r>
            <a:r>
              <a:rPr lang="ru-RU" sz="3200" dirty="0" err="1" smtClean="0"/>
              <a:t>Анхель</a:t>
            </a:r>
            <a:endParaRPr lang="ru-RU" sz="3200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850399" y="5377570"/>
            <a:ext cx="558240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</a:rPr>
              <a:t>Анхель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i="1" dirty="0" smtClean="0"/>
              <a:t>Высота водопада </a:t>
            </a:r>
            <a:r>
              <a:rPr lang="ru-RU" sz="3200" i="1" dirty="0"/>
              <a:t>— 973 </a:t>
            </a:r>
            <a:r>
              <a:rPr lang="ru-RU" sz="3200" i="1" dirty="0" smtClean="0"/>
              <a:t>метра.</a:t>
            </a:r>
            <a:endParaRPr lang="ru-RU" sz="3200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Разгадай ребус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7010807" y="4221088"/>
            <a:ext cx="156136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Тигр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9218" name="Picture 2" descr="C:\Users\Nastya\Desktop\1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0142"/>
            <a:ext cx="5550615" cy="21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0397" y="692696"/>
            <a:ext cx="7970075" cy="191407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Самая большая кошка на земле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5617337" cy="158417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</a:t>
            </a:r>
            <a:r>
              <a:rPr lang="ru-RU" sz="3200" dirty="0" err="1" smtClean="0"/>
              <a:t>Мейн</a:t>
            </a:r>
            <a:r>
              <a:rPr lang="ru-RU" sz="3200" dirty="0" smtClean="0"/>
              <a:t> кун</a:t>
            </a:r>
          </a:p>
          <a:p>
            <a:pPr algn="l"/>
            <a:r>
              <a:rPr lang="ru-RU" sz="3200" dirty="0" smtClean="0"/>
              <a:t>Б) Пантера</a:t>
            </a:r>
          </a:p>
          <a:p>
            <a:pPr algn="l"/>
            <a:r>
              <a:rPr lang="ru-RU" sz="3200" dirty="0" smtClean="0"/>
              <a:t>В) Тигр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359464"/>
            <a:ext cx="6264696" cy="980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Тигр.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Когти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у него могут быть 10 сантиметров длиной, а прыгать в высоту тигр может на 5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метров.</a:t>
            </a:r>
            <a:endParaRPr lang="ru-RU" sz="3200" dirty="0"/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Разгадай ребус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588225" y="4221088"/>
            <a:ext cx="19839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Медведь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10242" name="Picture 2" descr="C:\Users\Nastya\Desktop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6132"/>
            <a:ext cx="4716016" cy="24906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488833" cy="2232248"/>
          </a:xfrm>
        </p:spPr>
        <p:txBody>
          <a:bodyPr/>
          <a:lstStyle/>
          <a:p>
            <a:pPr algn="l"/>
            <a:r>
              <a:rPr lang="ru-RU" sz="4400" dirty="0" smtClean="0"/>
              <a:t>Самое большое дерево в мире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40672"/>
            <a:ext cx="5637010" cy="1660536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</a:t>
            </a:r>
            <a:r>
              <a:rPr lang="ru-RU" sz="3000" dirty="0"/>
              <a:t>гигантская </a:t>
            </a:r>
            <a:r>
              <a:rPr lang="ru-RU" sz="3000" dirty="0" smtClean="0"/>
              <a:t>туя</a:t>
            </a:r>
          </a:p>
          <a:p>
            <a:pPr algn="l"/>
            <a:r>
              <a:rPr lang="ru-RU" sz="3000" dirty="0" smtClean="0"/>
              <a:t>Б) секвойя</a:t>
            </a:r>
          </a:p>
          <a:p>
            <a:pPr algn="l"/>
            <a:r>
              <a:rPr lang="ru-RU" sz="3000" dirty="0" smtClean="0"/>
              <a:t>В) пальчатый баобаб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229200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Гигантская секвойя </a:t>
            </a:r>
            <a:r>
              <a:rPr lang="ru-RU" sz="3200" b="1" dirty="0" smtClean="0"/>
              <a:t>«Генерала </a:t>
            </a:r>
            <a:r>
              <a:rPr lang="ru-RU" sz="3200" b="1" dirty="0" err="1"/>
              <a:t>Шермана</a:t>
            </a:r>
            <a:r>
              <a:rPr lang="ru-RU" sz="3200" b="1" dirty="0"/>
              <a:t>»</a:t>
            </a:r>
            <a:r>
              <a:rPr lang="ru-RU" sz="3200" dirty="0"/>
              <a:t> </a:t>
            </a:r>
            <a:r>
              <a:rPr lang="ru-RU" sz="3200" dirty="0" smtClean="0"/>
              <a:t>— </a:t>
            </a:r>
            <a:r>
              <a:rPr lang="ru-RU" sz="3200" i="1" dirty="0" smtClean="0"/>
              <a:t>высота</a:t>
            </a:r>
            <a:r>
              <a:rPr lang="ru-RU" sz="3200" i="1" dirty="0"/>
              <a:t> 83,8 м, масса </a:t>
            </a:r>
            <a:r>
              <a:rPr lang="ru-RU" sz="3200" i="1" dirty="0" smtClean="0"/>
              <a:t>около 1900</a:t>
            </a:r>
            <a:r>
              <a:rPr lang="ru-RU" sz="3200" i="1" dirty="0"/>
              <a:t> т, объём ствола — в 1487 м³, возраст — в 2300—2700 лет</a:t>
            </a:r>
          </a:p>
        </p:txBody>
      </p:sp>
      <p:sp>
        <p:nvSpPr>
          <p:cNvPr id="8" name="Солнце 7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1 жетон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5" y="2996952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560840" cy="191407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Самое громкое животное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318" y="3645024"/>
            <a:ext cx="4537218" cy="1656184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обезьяна-ревун</a:t>
            </a:r>
          </a:p>
          <a:p>
            <a:pPr algn="l"/>
            <a:r>
              <a:rPr lang="ru-RU" sz="3000" dirty="0" smtClean="0"/>
              <a:t>Б) гиена</a:t>
            </a:r>
          </a:p>
          <a:p>
            <a:pPr algn="l"/>
            <a:r>
              <a:rPr lang="ru-RU" sz="3000" dirty="0" smtClean="0"/>
              <a:t>В) синий кит 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085184"/>
            <a:ext cx="6840760" cy="1219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Синий кит.</a:t>
            </a: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Громкость звуков издаваемых синими китами в среднем составляет 189 Децибел, - это позволяет им общаться на расстоянии 33 км.</a:t>
            </a:r>
          </a:p>
          <a:p>
            <a:endParaRPr lang="ru-RU" sz="3200" dirty="0"/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711" y="692696"/>
            <a:ext cx="8248639" cy="191407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Самое ленивое животное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2894" y="3501008"/>
            <a:ext cx="4105169" cy="18002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 лемур</a:t>
            </a:r>
          </a:p>
          <a:p>
            <a:pPr algn="l"/>
            <a:r>
              <a:rPr lang="ru-RU" sz="3200" dirty="0" smtClean="0"/>
              <a:t>Б) ленивец</a:t>
            </a:r>
          </a:p>
          <a:p>
            <a:pPr algn="l"/>
            <a:r>
              <a:rPr lang="ru-RU" sz="3200" dirty="0" smtClean="0"/>
              <a:t>В) панда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01208"/>
            <a:ext cx="691276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Ленивец.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сутки ленивец может проспать до пятнадцати часов.</a:t>
            </a:r>
          </a:p>
          <a:p>
            <a:endParaRPr lang="ru-RU" sz="3200" dirty="0"/>
          </a:p>
        </p:txBody>
      </p:sp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Разгадай ребус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7010807" y="4221088"/>
            <a:ext cx="1561361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Лимон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7170" name="Picture 2" descr="C:\Users\Nastya\Desktop\3p4gxuj2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7611"/>
            <a:ext cx="4873724" cy="28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208912" cy="2232248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Кто самый сильный?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619795"/>
            <a:ext cx="3400774" cy="1728192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Слон</a:t>
            </a:r>
          </a:p>
          <a:p>
            <a:pPr algn="l"/>
            <a:r>
              <a:rPr lang="ru-RU" sz="3000" dirty="0" smtClean="0"/>
              <a:t>Б) Человек</a:t>
            </a:r>
          </a:p>
          <a:p>
            <a:pPr algn="l"/>
            <a:r>
              <a:rPr lang="ru-RU" sz="3000" dirty="0" smtClean="0"/>
              <a:t>В) Муравей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157192"/>
            <a:ext cx="5893249" cy="1012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Муравей.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Он способен поднимать вес, в 10 раз превышающий своего собственного веса.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6" name="Солнце 5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1 жетон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5" y="2996952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7" y="692696"/>
            <a:ext cx="7992889" cy="2232248"/>
          </a:xfrm>
        </p:spPr>
        <p:txBody>
          <a:bodyPr/>
          <a:lstStyle/>
          <a:p>
            <a:pPr algn="l"/>
            <a:r>
              <a:rPr lang="ru-RU" sz="4400" dirty="0" smtClean="0"/>
              <a:t>Разгадай ребус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516217" y="4221088"/>
            <a:ext cx="205595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Снегирь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12290" name="Picture 2" descr="C:\Users\Nastya\Desktop\vnieklassnoie-mieropriiatiie-chudo-v-pier-iakh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5"/>
            <a:ext cx="5352210" cy="2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5040560" cy="18002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1 жетон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Users\Nastya\Desktop\bonusrub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1" y="3140968"/>
            <a:ext cx="7822901" cy="24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490903" y="5645232"/>
            <a:ext cx="106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назад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Солнце 7">
            <a:hlinkClick r:id="rId4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7848873" cy="1656184"/>
          </a:xfrm>
        </p:spPr>
        <p:txBody>
          <a:bodyPr/>
          <a:lstStyle/>
          <a:p>
            <a:pPr algn="l"/>
            <a:r>
              <a:rPr lang="ru-RU" sz="4400" dirty="0" smtClean="0"/>
              <a:t>Самое глубокое озеро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7128791" cy="1872207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</a:t>
            </a:r>
            <a:r>
              <a:rPr lang="ru-RU" sz="3000" dirty="0" err="1"/>
              <a:t>Сарезское</a:t>
            </a:r>
            <a:r>
              <a:rPr lang="ru-RU" sz="3000" dirty="0"/>
              <a:t> </a:t>
            </a:r>
            <a:r>
              <a:rPr lang="ru-RU" sz="3000" dirty="0" smtClean="0"/>
              <a:t>озеро</a:t>
            </a:r>
          </a:p>
          <a:p>
            <a:pPr algn="l"/>
            <a:r>
              <a:rPr lang="ru-RU" sz="3000" dirty="0" smtClean="0"/>
              <a:t>Б) Байкал</a:t>
            </a:r>
          </a:p>
          <a:p>
            <a:pPr algn="l"/>
            <a:r>
              <a:rPr lang="ru-RU" sz="3000" dirty="0" smtClean="0"/>
              <a:t>В) озеро Тахо</a:t>
            </a:r>
            <a:endParaRPr lang="ru-RU" sz="3000" dirty="0"/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177834" y="58729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67544" y="5301208"/>
            <a:ext cx="6408712" cy="1142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Байкал.</a:t>
            </a:r>
          </a:p>
          <a:p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Его глубина 1642 м.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13" name="Солнце 12">
            <a:hlinkClick r:id="rId3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5" y="836712"/>
            <a:ext cx="7848873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/>
              <a:t>О</a:t>
            </a:r>
            <a:r>
              <a:rPr lang="ru-RU" sz="4400" dirty="0" smtClean="0"/>
              <a:t>дно </a:t>
            </a:r>
            <a:r>
              <a:rPr lang="ru-RU" sz="4400" dirty="0"/>
              <a:t>из самых ядовитых растений в природе.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1976" y="3565705"/>
            <a:ext cx="7128791" cy="1455348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А) Белладонна</a:t>
            </a:r>
          </a:p>
          <a:p>
            <a:pPr algn="l"/>
            <a:r>
              <a:rPr lang="ru-RU" sz="3000" dirty="0" smtClean="0"/>
              <a:t>Б) Вех ядовитый</a:t>
            </a:r>
          </a:p>
          <a:p>
            <a:pPr algn="l"/>
            <a:r>
              <a:rPr lang="ru-RU" sz="3000" dirty="0" smtClean="0"/>
              <a:t>В) Вороний глаз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1805" y="5574685"/>
            <a:ext cx="117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39552" y="5028364"/>
            <a:ext cx="6085745" cy="1433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Вех ядовитый. </a:t>
            </a:r>
          </a:p>
          <a:p>
            <a:r>
              <a:rPr lang="ru-RU" sz="3200" i="1" dirty="0"/>
              <a:t>Уже через несколько минут после приёма внутрь </a:t>
            </a:r>
            <a:r>
              <a:rPr lang="ru-RU" sz="3200" i="1" dirty="0" smtClean="0"/>
              <a:t>яд </a:t>
            </a:r>
            <a:r>
              <a:rPr lang="ru-RU" sz="3200" i="1" dirty="0"/>
              <a:t>растения вызывает припадки, подобные </a:t>
            </a:r>
            <a:r>
              <a:rPr lang="ru-RU" sz="3200" i="1" dirty="0" smtClean="0"/>
              <a:t>эпилептическим.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sp>
        <p:nvSpPr>
          <p:cNvPr id="13" name="Солнце 12">
            <a:hlinkClick r:id="rId2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049503" y="59449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601" y="1139971"/>
            <a:ext cx="7772400" cy="1176748"/>
          </a:xfrm>
        </p:spPr>
        <p:txBody>
          <a:bodyPr/>
          <a:lstStyle/>
          <a:p>
            <a:pPr algn="l"/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4098" name="Picture 2" descr="C:\Users\Nastya\Desktop\r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1639"/>
            <a:ext cx="6048672" cy="23456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4"/>
          <p:cNvSpPr txBox="1">
            <a:spLocks/>
          </p:cNvSpPr>
          <p:nvPr/>
        </p:nvSpPr>
        <p:spPr>
          <a:xfrm>
            <a:off x="6837768" y="4340924"/>
            <a:ext cx="1800200" cy="672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Тополь</a:t>
            </a:r>
          </a:p>
          <a:p>
            <a:endParaRPr lang="ru-RU" sz="3200" dirty="0"/>
          </a:p>
        </p:txBody>
      </p:sp>
      <p:sp>
        <p:nvSpPr>
          <p:cNvPr id="13" name="Солнце 12">
            <a:hlinkClick r:id="rId4" action="ppaction://hlinksldjump"/>
          </p:cNvPr>
          <p:cNvSpPr/>
          <p:nvPr/>
        </p:nvSpPr>
        <p:spPr>
          <a:xfrm>
            <a:off x="7596336" y="534806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620</TotalTime>
  <Words>1062</Words>
  <Application>Microsoft Office PowerPoint</Application>
  <PresentationFormat>Экран (4:3)</PresentationFormat>
  <Paragraphs>301</Paragraphs>
  <Slides>56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Аспект</vt:lpstr>
      <vt:lpstr>Гиннес-шоу</vt:lpstr>
      <vt:lpstr>Презентация PowerPoint</vt:lpstr>
      <vt:lpstr>Самое большое животное на земле</vt:lpstr>
      <vt:lpstr> </vt:lpstr>
      <vt:lpstr>Самое большое дерево в мире</vt:lpstr>
      <vt:lpstr>1 жетон </vt:lpstr>
      <vt:lpstr>Самое глубокое озеро</vt:lpstr>
      <vt:lpstr>Одно из самых ядовитых растений в природе.</vt:lpstr>
      <vt:lpstr>Разгадай ребус</vt:lpstr>
      <vt:lpstr>У какой птицы самый длинный язык?</vt:lpstr>
      <vt:lpstr>Самый мягкий камень в природе </vt:lpstr>
      <vt:lpstr>Самый твердый минерал </vt:lpstr>
      <vt:lpstr>Самое разноцветное явление природы </vt:lpstr>
      <vt:lpstr>1 жетон </vt:lpstr>
      <vt:lpstr>У кого самый чуткий нос? </vt:lpstr>
      <vt:lpstr>У какого дерева самый холодный ствол? </vt:lpstr>
      <vt:lpstr>Самая высокая гора в мире </vt:lpstr>
      <vt:lpstr>Разгадай ребус</vt:lpstr>
      <vt:lpstr>Самое жаркое место на земле </vt:lpstr>
      <vt:lpstr>Самое соленое море </vt:lpstr>
      <vt:lpstr>Самое маленькое животное</vt:lpstr>
      <vt:lpstr>Самое быстрое животное </vt:lpstr>
      <vt:lpstr>Самое большое насекомое в мире</vt:lpstr>
      <vt:lpstr>Самая длинная река в мире</vt:lpstr>
      <vt:lpstr>2 жетона </vt:lpstr>
      <vt:lpstr>Самый большой остров в России </vt:lpstr>
      <vt:lpstr>Самое ядовитый гриб</vt:lpstr>
      <vt:lpstr>Самое сладкое дерево наших лесов</vt:lpstr>
      <vt:lpstr>Самая большая летающая птица </vt:lpstr>
      <vt:lpstr>1 жетон </vt:lpstr>
      <vt:lpstr>Самый большой полуостров в России </vt:lpstr>
      <vt:lpstr>Разгадай ребус</vt:lpstr>
      <vt:lpstr>Самая маленькая летающая птица</vt:lpstr>
      <vt:lpstr>Самые первый весенний цветок </vt:lpstr>
      <vt:lpstr>Самый маленький герой сказок </vt:lpstr>
      <vt:lpstr>1 жетон </vt:lpstr>
      <vt:lpstr>Разгадай ребус</vt:lpstr>
      <vt:lpstr>Самое сухое место на земле </vt:lpstr>
      <vt:lpstr>Самый мокрый герой сказок </vt:lpstr>
      <vt:lpstr>Самый короткий месяц в году</vt:lpstr>
      <vt:lpstr>Разгадай ребус </vt:lpstr>
      <vt:lpstr>Самый холодный океан </vt:lpstr>
      <vt:lpstr>2 жетона </vt:lpstr>
      <vt:lpstr>Самая ядовитая змея</vt:lpstr>
      <vt:lpstr>Разгадай ребус </vt:lpstr>
      <vt:lpstr>Самый высокий водопад в мире</vt:lpstr>
      <vt:lpstr>Разгадай ребус </vt:lpstr>
      <vt:lpstr>Самая большая кошка на земле</vt:lpstr>
      <vt:lpstr>Разгадай ребус </vt:lpstr>
      <vt:lpstr>1 жетон </vt:lpstr>
      <vt:lpstr>Самое громкое животное</vt:lpstr>
      <vt:lpstr>Самое ленивое животное</vt:lpstr>
      <vt:lpstr>Разгадай ребус </vt:lpstr>
      <vt:lpstr>Кто самый сильный? </vt:lpstr>
      <vt:lpstr>1 жетон </vt:lpstr>
      <vt:lpstr>Разгадай ребус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Гинесс-шоу</dc:title>
  <dc:creator>Nastya</dc:creator>
  <cp:lastModifiedBy>Nastya</cp:lastModifiedBy>
  <cp:revision>39</cp:revision>
  <dcterms:created xsi:type="dcterms:W3CDTF">2017-06-08T12:28:57Z</dcterms:created>
  <dcterms:modified xsi:type="dcterms:W3CDTF">2017-06-09T11:51:40Z</dcterms:modified>
</cp:coreProperties>
</file>