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36" r:id="rId3"/>
    <p:sldMasterId id="2147483748" r:id="rId4"/>
    <p:sldMasterId id="2147483856" r:id="rId5"/>
  </p:sldMasterIdLst>
  <p:sldIdLst>
    <p:sldId id="256" r:id="rId6"/>
    <p:sldId id="360" r:id="rId7"/>
    <p:sldId id="315" r:id="rId8"/>
    <p:sldId id="352" r:id="rId9"/>
    <p:sldId id="311" r:id="rId10"/>
    <p:sldId id="369" r:id="rId11"/>
    <p:sldId id="287" r:id="rId12"/>
    <p:sldId id="288" r:id="rId13"/>
    <p:sldId id="303" r:id="rId14"/>
    <p:sldId id="271" r:id="rId15"/>
    <p:sldId id="274" r:id="rId16"/>
    <p:sldId id="308" r:id="rId17"/>
    <p:sldId id="365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EDD"/>
    <a:srgbClr val="0099CC"/>
    <a:srgbClr val="BE0891"/>
    <a:srgbClr val="C80891"/>
    <a:srgbClr val="3C0F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96" autoAdjust="0"/>
    <p:restoredTop sz="94632" autoAdjust="0"/>
  </p:normalViewPr>
  <p:slideViewPr>
    <p:cSldViewPr>
      <p:cViewPr varScale="1">
        <p:scale>
          <a:sx n="92" d="100"/>
          <a:sy n="92" d="100"/>
        </p:scale>
        <p:origin x="-123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5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883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469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94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39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9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846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57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14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358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21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9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1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24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3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3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0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60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04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3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5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1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50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0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451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67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8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62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9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36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64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1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2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0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91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10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93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81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8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99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920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24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1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5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2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74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3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57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98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171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63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96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075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F3D3-DC56-40FA-AB1B-58999275BF07}" type="datetimeFigureOut">
              <a:rPr lang="ru-RU" smtClean="0"/>
              <a:t>23.06.2017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9DE3-3FC3-4C07-BC61-7450EFB3994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158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75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59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3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A7F3D3-DC56-40FA-AB1B-58999275BF0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23.06.2017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79DE3-3FC3-4C07-BC61-7450EFB3994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94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gif"/><Relationship Id="rId15" Type="http://schemas.openxmlformats.org/officeDocument/2006/relationships/image" Target="../media/image13.png"/><Relationship Id="rId10" Type="http://schemas.microsoft.com/office/2007/relationships/hdphoto" Target="../media/hdphoto1.wdp"/><Relationship Id="rId4" Type="http://schemas.openxmlformats.org/officeDocument/2006/relationships/image" Target="../media/image4.jpeg"/><Relationship Id="rId9" Type="http://schemas.openxmlformats.org/officeDocument/2006/relationships/image" Target="../media/image9.jpeg"/><Relationship Id="rId1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jpeg"/><Relationship Id="rId7" Type="http://schemas.openxmlformats.org/officeDocument/2006/relationships/image" Target="../media/image5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5.wdp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12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jpe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3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microsoft.com/office/2007/relationships/hdphoto" Target="../media/hdphoto9.wdp"/><Relationship Id="rId4" Type="http://schemas.openxmlformats.org/officeDocument/2006/relationships/image" Target="../media/image37.png"/><Relationship Id="rId9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aksakal.info/uploads/posts/2012-09/1347833825_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5" y="0"/>
            <a:ext cx="9152159" cy="68670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8" descr="http://content.foto.mail.ru/community/kavkaz-/38/s-4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5121" y="1723506"/>
            <a:ext cx="469088" cy="31965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" name="Bulat_Gazdanov_-_Zemfira_Kalmakova._Ceciliy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630" y="174843"/>
            <a:ext cx="609600" cy="6096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36512" y="784443"/>
            <a:ext cx="9164100" cy="230832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endParaRPr lang="ru-RU" sz="7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чудес </a:t>
            </a:r>
            <a:r>
              <a:rPr lang="ru-RU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Алании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56208" y="438214"/>
            <a:ext cx="3623704" cy="176664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1"/>
                </a:solidFill>
              </a:ln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90828"/>
            <a:ext cx="668928" cy="7502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http://historyalans.narod.ru/2201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119" y="651837"/>
            <a:ext cx="483200" cy="63262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Picture 2" descr="http://forumdna.org/forum/uploads/monthly_02_2015/post-4-0-06600000-1423396953_thum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77" y="544832"/>
            <a:ext cx="572167" cy="6519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67" y="1405865"/>
            <a:ext cx="594178" cy="4704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orthographicFron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44" y="1298928"/>
            <a:ext cx="472172" cy="42457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isometricOffAxis2Lef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Реком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73" y="1437838"/>
            <a:ext cx="629204" cy="5171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12500"/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644" y="651727"/>
            <a:ext cx="609263" cy="6327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isometricOffAxis2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Овал 22"/>
          <p:cNvSpPr/>
          <p:nvPr/>
        </p:nvSpPr>
        <p:spPr>
          <a:xfrm>
            <a:off x="5292080" y="4729928"/>
            <a:ext cx="4239574" cy="201144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36096" y="4869160"/>
            <a:ext cx="3209966" cy="138499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  2 класса </a:t>
            </a:r>
          </a:p>
          <a:p>
            <a:pPr lvl="0" algn="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2ст.Змейская</a:t>
            </a:r>
          </a:p>
          <a:p>
            <a:pPr lvl="0" algn="r"/>
            <a:r>
              <a:rPr lang="ru-RU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алиев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Хетаг</a:t>
            </a:r>
            <a:endParaRPr lang="ru-RU" sz="1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</a:t>
            </a:r>
          </a:p>
          <a:p>
            <a:pPr lvl="0" algn="r"/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Сокурова Лаура Александровна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8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37367" y="1287697"/>
            <a:ext cx="2736304" cy="5544616"/>
          </a:xfrm>
        </p:spPr>
        <p:txBody>
          <a:bodyPr>
            <a:normAutofit/>
          </a:bodyPr>
          <a:lstStyle/>
          <a:p>
            <a:pPr lvl="0" algn="just" fontAlgn="base">
              <a:lnSpc>
                <a:spcPct val="150000"/>
              </a:lnSpc>
              <a:spcAft>
                <a:spcPct val="0"/>
              </a:spcAft>
              <a:buClr>
                <a:srgbClr val="EEC85E"/>
              </a:buClr>
              <a:buSzPct val="70000"/>
              <a:buNone/>
            </a:pPr>
            <a:r>
              <a:rPr kumimoji="0" lang="ru-RU" altLang="ru-RU" sz="1600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Verdana"/>
                <a:ea typeface="+mn-ea"/>
                <a:cs typeface="+mn-cs"/>
              </a:rPr>
              <a:t>       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79" y="129209"/>
            <a:ext cx="540489" cy="544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70294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" y="254201"/>
            <a:ext cx="3672214" cy="25987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43188" y="3899445"/>
            <a:ext cx="46085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</a:p>
          <a:p>
            <a:pPr lvl="0" algn="ctr"/>
            <a:r>
              <a:rPr lang="ru-RU" sz="2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</a:rPr>
              <a:t> </a:t>
            </a:r>
            <a:endParaRPr lang="ru-RU" sz="2200" b="1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27923" y="54868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400" b="1" i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Тамискское</a:t>
            </a:r>
            <a:r>
              <a:rPr lang="ru-RU" altLang="ru-RU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месторождение </a:t>
            </a:r>
            <a:endParaRPr lang="ru-RU" altLang="ru-RU" sz="24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altLang="ru-RU" sz="2400" b="1" i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минеральных   </a:t>
            </a:r>
            <a:r>
              <a:rPr lang="ru-RU" altLang="ru-RU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</a:t>
            </a:r>
            <a:r>
              <a:rPr lang="ru-RU" alt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pPr lvl="0" algn="ctr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памятник федерального значения </a:t>
            </a: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expert-poisk.ru/subdomain_files/article-album/73/780-p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7" y="3140968"/>
            <a:ext cx="3488353" cy="244827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7646" y="3140968"/>
            <a:ext cx="3634111" cy="2538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77646" y="5837001"/>
            <a:ext cx="34925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Жилой фонд </a:t>
            </a:r>
          </a:p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санатория   «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Тамиск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10705" y="5883516"/>
            <a:ext cx="3617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 базе   </a:t>
            </a:r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источников действует курорт "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Тамиск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"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www.colors.life/upload/blogs/42/95/429579e7984db4988ba28aa10fbc34c6_RSZ_69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61" y="677843"/>
            <a:ext cx="4750196" cy="52281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5399700" y="677843"/>
            <a:ext cx="3535205" cy="483209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Уникальный памятник «Георгий Победоносец    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выскакивает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скалы» </a:t>
            </a:r>
            <a:endParaRPr lang="ru-RU" sz="2200" dirty="0">
              <a:solidFill>
                <a:prstClr val="black"/>
              </a:solidFill>
            </a:endParaRPr>
          </a:p>
          <a:p>
            <a:pPr lvl="0" algn="ctr" fontAlgn="base">
              <a:spcAft>
                <a:spcPts val="3000"/>
              </a:spcAft>
            </a:pP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расположен на 8 - м километре от окраины Алагира. Его особенность заключается в том, что он установлен  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высоте 22м, его вес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28 т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размер копыта коня-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120 см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высота его головы целых 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6 м </a:t>
            </a:r>
            <a:r>
              <a:rPr lang="ru-RU" sz="2200" b="1" i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прикреплен к скале только внешней частью плаща </a:t>
            </a:r>
            <a:r>
              <a:rPr lang="ru-RU" sz="22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наездника</a:t>
            </a:r>
            <a:endParaRPr lang="ru-RU" sz="2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1258" y="5509935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04075" y="175432"/>
            <a:ext cx="261610" cy="3583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lang="ru-RU" sz="2400" b="1" i="1" dirty="0" smtClean="0">
                <a:solidFill>
                  <a:srgbClr val="1F497D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1F497D">
                  <a:lumMod val="20000"/>
                  <a:lumOff val="80000"/>
                </a:srgbClr>
              </a:solidFill>
              <a:latin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206796" y="93006"/>
            <a:ext cx="604736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Статуя Георгия Победоносца    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5062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stormcon.net/data/56ef3675ef25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8" y="-77965"/>
            <a:ext cx="9144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www.rulit.me/data/developer/images/hetagurov-ko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4" y="1364649"/>
            <a:ext cx="1960024" cy="27124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isometricOffAxis1Right"/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675" y="2708920"/>
            <a:ext cx="2016224" cy="1697706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41222"/>
            <a:ext cx="2664296" cy="1912827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13" y="4519720"/>
            <a:ext cx="2542721" cy="179952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91" y="2564904"/>
            <a:ext cx="2373851" cy="194466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0"/>
            <a:ext cx="1944216" cy="280831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isometricOffAxis2Left"/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68439" y="723183"/>
            <a:ext cx="10332640" cy="55960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algn="ctr"/>
            <a:r>
              <a:rPr lang="ru-RU" sz="40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   Чудо </a:t>
            </a:r>
            <a:r>
              <a:rPr lang="ru-RU" sz="40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– это то, что удивило, поразило </a:t>
            </a:r>
            <a:endParaRPr lang="ru-RU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324" y="1089610"/>
            <a:ext cx="8843269" cy="64633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/>
            <a:r>
              <a:rPr lang="ru-RU" sz="3600" b="1" i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</a:rPr>
              <a:t>до глубины души и сердца</a:t>
            </a:r>
            <a:endParaRPr lang="ru-RU" sz="36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136">
            <a:off x="5901701" y="4659279"/>
            <a:ext cx="2797425" cy="1820017"/>
          </a:xfrm>
          <a:prstGeom prst="ellipse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112500"/>
          </a:effectLst>
          <a:scene3d>
            <a:camera prst="perspectiveContrastingLef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7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587554"/>
            <a:ext cx="6768752" cy="34532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 algn="ctr">
              <a:spcBef>
                <a:spcPct val="20000"/>
              </a:spcBef>
            </a:pPr>
            <a:r>
              <a:rPr lang="ru-RU" sz="6000" b="1" cap="all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Спасибо  </a:t>
            </a:r>
            <a:endParaRPr lang="ru-RU" sz="6000" b="1" cap="all" dirty="0" smtClean="0">
              <a:ln w="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</a:pPr>
            <a:r>
              <a:rPr lang="ru-RU" sz="6000" b="1" cap="all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за </a:t>
            </a:r>
          </a:p>
          <a:p>
            <a:pPr lvl="0" algn="ctr">
              <a:spcBef>
                <a:spcPct val="20000"/>
              </a:spcBef>
            </a:pPr>
            <a:r>
              <a:rPr lang="ru-RU" sz="6000" b="1" cap="all" dirty="0" smtClean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72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1629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6" y="-65091"/>
            <a:ext cx="9144000" cy="692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32353" y="1308542"/>
            <a:ext cx="3069764" cy="351205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71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из нас своё понимание </a:t>
            </a:r>
            <a:r>
              <a:rPr lang="ru-RU" sz="271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такое </a:t>
            </a:r>
            <a:endParaRPr lang="ru-RU" sz="271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71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чудо и есть ли место для </a:t>
            </a:r>
            <a:r>
              <a:rPr lang="ru-RU" sz="271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чудес в наше время</a:t>
            </a:r>
          </a:p>
          <a:p>
            <a:pPr algn="ctr"/>
            <a:endParaRPr lang="ru-RU" sz="271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50000"/>
              </a:lnSpc>
            </a:pPr>
            <a:endParaRPr lang="ru-RU" sz="271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70000"/>
              </a:lnSpc>
            </a:pPr>
            <a:endParaRPr lang="ru-RU" sz="271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1674" y="215062"/>
            <a:ext cx="7156706" cy="69365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kumimoji="0" lang="ru-RU" sz="2600" b="1" i="1" u="none" strike="noStrike" kern="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Чудо – это что?    </a:t>
            </a:r>
            <a:r>
              <a:rPr kumimoji="0" lang="ru-RU" sz="4800" b="1" i="1" u="none" strike="noStrike" kern="0" cap="none" spc="0" normalizeH="0" baseline="0" noProof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/>
                <a:ea typeface="+mj-ea"/>
                <a:cs typeface="+mj-cs"/>
              </a:rPr>
              <a:t>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27" y="5504208"/>
            <a:ext cx="988777" cy="866176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Реком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91" y="3627287"/>
            <a:ext cx="763823" cy="64561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2" y="1431940"/>
            <a:ext cx="790302" cy="79868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0498">
            <a:off x="695316" y="4856839"/>
            <a:ext cx="778287" cy="626154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27" y="4266631"/>
            <a:ext cx="774549" cy="611720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44" r="19006"/>
          <a:stretch/>
        </p:blipFill>
        <p:spPr bwMode="auto">
          <a:xfrm flipH="1">
            <a:off x="798307" y="2271950"/>
            <a:ext cx="755897" cy="717655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2627784" y="908720"/>
            <a:ext cx="1269899" cy="523220"/>
          </a:xfrm>
          <a:prstGeom prst="rect">
            <a:avLst/>
          </a:prstGeom>
          <a:ln>
            <a:noFill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ПЛАН</a:t>
            </a:r>
            <a:endParaRPr kumimoji="0" lang="ru-RU" sz="2800" b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74455" y="1664773"/>
            <a:ext cx="2759089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К. Х. Хетагуров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2492" y="5745983"/>
            <a:ext cx="723233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Георгий Победоносец</a:t>
            </a:r>
            <a:r>
              <a:rPr lang="ru-RU" sz="2400" b="1" i="1" kern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выскакивает    из скалы </a:t>
            </a:r>
            <a:r>
              <a:rPr lang="ru-RU" sz="2400" b="1" i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74455" y="2364429"/>
            <a:ext cx="2496068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В. Б.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Дударова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74455" y="3165622"/>
            <a:ext cx="24384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ru-RU" sz="24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Роща </a:t>
            </a:r>
            <a:r>
              <a:rPr lang="ru-RU" altLang="ru-RU" sz="2400" b="1" i="1" kern="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Хетага</a:t>
            </a:r>
            <a:r>
              <a:rPr lang="ru-RU" altLang="ru-RU" sz="2400" b="1" i="1" kern="0" dirty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774455" y="4354813"/>
            <a:ext cx="3523247" cy="120032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  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мертвых</a:t>
            </a:r>
            <a:endParaRPr lang="ru-RU" sz="2400" dirty="0"/>
          </a:p>
          <a:p>
            <a:pPr lvl="0"/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endParaRPr lang="ru-RU" sz="2400" dirty="0">
              <a:solidFill>
                <a:prstClr val="black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74455" y="3804966"/>
            <a:ext cx="1341136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alt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702492" y="4992067"/>
            <a:ext cx="7190421" cy="46166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Ø"/>
            </a:pPr>
            <a:r>
              <a:rPr lang="ru-RU" altLang="ru-RU" sz="2400" b="1" i="1" kern="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Тамискское</a:t>
            </a:r>
            <a:r>
              <a:rPr lang="ru-RU" altLang="ru-RU" sz="2400" b="1" i="1" kern="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2400" b="1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минеральных   вод</a:t>
            </a:r>
            <a:r>
              <a:rPr lang="ru-RU" alt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22" name="Picture 2" descr="http://forumdna.org/forum/uploads/monthly_02_2015/post-4-0-06600000-1423396953_thumb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08" y="2976657"/>
            <a:ext cx="774549" cy="663773"/>
          </a:xfrm>
          <a:prstGeom prst="ellipse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  <a:softEdge rad="112500"/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74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" grpId="0"/>
      <p:bldP spid="5" grpId="0"/>
      <p:bldP spid="6" grpId="0"/>
      <p:bldP spid="7" grpId="0"/>
      <p:bldP spid="8" grpId="0"/>
      <p:bldP spid="15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0574" y="3717032"/>
            <a:ext cx="5925842" cy="252028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algn="l">
              <a:spcBef>
                <a:spcPts val="0"/>
              </a:spcBef>
            </a:pPr>
            <a: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Хетагуров – гений осетинского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народа.</a:t>
            </a:r>
            <a:r>
              <a:rPr lang="ru-RU" sz="27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  <a:t> </a:t>
            </a:r>
            <a:br>
              <a:rPr lang="ru-RU" sz="2700" dirty="0" smtClean="0">
                <a:solidFill>
                  <a:prstClr val="black"/>
                </a:solidFill>
                <a:latin typeface="Times New Roman"/>
                <a:ea typeface="+mn-ea"/>
                <a:cs typeface="+mn-cs"/>
              </a:rPr>
            </a:b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+mn-cs"/>
              </a:rPr>
              <a:t>Он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живет 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памяти 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своего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народа, но 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в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сознании многих </a:t>
            </a:r>
            <a:b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миллионов</a:t>
            </a:r>
            <a:r>
              <a:rPr lang="ru-RU" sz="2400" dirty="0" smtClean="0"/>
              <a:t>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людей</a:t>
            </a:r>
            <a:r>
              <a:rPr lang="ru-RU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населяющих   </a:t>
            </a:r>
            <a:b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нашу огромную планету</a:t>
            </a:r>
            <a:endParaRPr lang="ru-RU" sz="2700" dirty="0"/>
          </a:p>
        </p:txBody>
      </p:sp>
      <p:pic>
        <p:nvPicPr>
          <p:cNvPr id="3" name="Рисунок 2" descr="http://historyalans.narod.ru/220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277" y="836712"/>
            <a:ext cx="2038997" cy="29912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</p:spPr>
      </p:pic>
      <p:sp>
        <p:nvSpPr>
          <p:cNvPr id="4" name="Прямоугольник 3"/>
          <p:cNvSpPr/>
          <p:nvPr/>
        </p:nvSpPr>
        <p:spPr>
          <a:xfrm>
            <a:off x="3843411" y="464971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67744" y="285712"/>
            <a:ext cx="4937056" cy="132343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Коста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  Леванович 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Times New Roman" panose="02020603050405020304" pitchFamily="18" charset="0"/>
              </a:rPr>
              <a:t>Хетагуров </a:t>
            </a:r>
            <a:endParaRPr lang="ru-RU" sz="2400" dirty="0"/>
          </a:p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5019"/>
            <a:ext cx="1831697" cy="2448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010" b="5010"/>
          <a:stretch/>
        </p:blipFill>
        <p:spPr bwMode="auto">
          <a:xfrm>
            <a:off x="6863995" y="247370"/>
            <a:ext cx="1873904" cy="259809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-180528" y="2940433"/>
            <a:ext cx="3478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Отец поэта –</a:t>
            </a:r>
          </a:p>
          <a:p>
            <a:pPr lvl="0"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Леван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Елизарович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88224" y="2940432"/>
            <a:ext cx="2376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Мать- </a:t>
            </a:r>
          </a:p>
          <a:p>
            <a:pPr lvl="0"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Губаева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842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4070" y="332656"/>
            <a:ext cx="8229600" cy="92697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3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Коста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– кто он?  </a:t>
            </a:r>
            <a:endParaRPr lang="ru-RU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2536264"/>
            <a:ext cx="2592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Поэт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– лирик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98105" y="1775857"/>
            <a:ext cx="30631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Поэт –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песенник  </a:t>
            </a:r>
            <a:endParaRPr lang="ru-RU" sz="2800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4121" y="3344157"/>
            <a:ext cx="15200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Прозаик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36450" y="5105353"/>
            <a:ext cx="2088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Баснописец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24625" y="4209037"/>
            <a:ext cx="18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Сказочник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06915" y="1753652"/>
            <a:ext cx="1853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Художник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51163" y="2536264"/>
            <a:ext cx="2029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Драматург</a:t>
            </a:r>
            <a:r>
              <a:rPr lang="ru-RU" sz="28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51162" y="3344157"/>
            <a:ext cx="2016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Публицист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4231469"/>
            <a:ext cx="17098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Редактор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03295" y="5112785"/>
            <a:ext cx="1760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4100" name="Picture 4" descr="http://zdjanaev.narod.ru/images/D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890">
            <a:off x="3754211" y="1868923"/>
            <a:ext cx="2510518" cy="3708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25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ds03.infourok.ru/uploads/ex/0302/00005121-730034cb/640/img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2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5467052"/>
            <a:ext cx="65527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Вероника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Дударова, как представитель осетинского этноса, является национальным героем для народа Осетии</a:t>
            </a:r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Times New Roman"/>
            </a:endParaRPr>
          </a:p>
        </p:txBody>
      </p:sp>
      <p:pic>
        <p:nvPicPr>
          <p:cNvPr id="6" name="Рисунок 5" descr="Семья Дударовых: Елена Даниловна Тускаева и Асламбек Камбулатович Дударов, Вероника (1-я слева), Аматхан и Тамара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20394"/>
            <a:ext cx="1800200" cy="12483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1365250" cy="668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60405" y="114400"/>
            <a:ext cx="812574" cy="35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70000"/>
              </a:lnSpc>
            </a:pPr>
            <a:r>
              <a:rPr lang="ru-RU" sz="2400" b="1" i="1" dirty="0" smtClean="0">
                <a:solidFill>
                  <a:srgbClr val="BE089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BE0891"/>
              </a:solidFill>
              <a:latin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472768"/>
            <a:ext cx="5112568" cy="1278439"/>
          </a:xfrm>
          <a:prstGeom prst="rect">
            <a:avLst/>
          </a:prstGeom>
          <a:solidFill>
            <a:srgbClr val="F3DE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11987"/>
            <a:ext cx="4074621" cy="4479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76513" y="529516"/>
            <a:ext cx="5083892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Вероника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Борисовна Дударова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8074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2000">
        <p14:reveal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clipartbest.com/cliparts/4cb/o8y/4cbo8yboi.jpe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" y="86374"/>
            <a:ext cx="441529" cy="46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7387" y="4653136"/>
            <a:ext cx="909808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Имя  Дударовой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занесено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книгу рекордов Гиннеса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как единственной в мире женщины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дирижера,</a:t>
            </a:r>
          </a:p>
          <a:p>
            <a:pPr algn="ctr"/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управлявшейбольшими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симфоническими оркестрами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более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50 лет. В ее честь   названа  одна из малых планет </a:t>
            </a:r>
            <a:endParaRPr lang="ru-RU" sz="24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Солнечной </a:t>
            </a:r>
            <a:r>
              <a:rPr 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системы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Ника Дударова»</a:t>
            </a:r>
          </a:p>
          <a:p>
            <a:pPr lvl="0" algn="ctr"/>
            <a:endParaRPr lang="ru-RU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i="1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77" y="86374"/>
            <a:ext cx="6453558" cy="45811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8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3000">
        <p14:reveal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1260" y="260648"/>
            <a:ext cx="3744416" cy="216431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ctr" fontAlgn="base">
              <a:lnSpc>
                <a:spcPct val="114000"/>
              </a:lnSpc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Роща </a:t>
            </a:r>
            <a:r>
              <a:rPr lang="ru-RU" altLang="ru-RU" sz="2400" b="1" i="1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Хетага</a:t>
            </a: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(</a:t>
            </a:r>
            <a:r>
              <a:rPr lang="ru-RU" altLang="ru-RU" sz="2400" b="1" i="1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Хетæджы</a:t>
            </a: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къох</a:t>
            </a: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 –  </a:t>
            </a:r>
          </a:p>
          <a:p>
            <a:pPr lvl="0" algn="ctr" fontAlgn="base">
              <a:lnSpc>
                <a:spcPct val="114000"/>
              </a:lnSpc>
              <a:spcAft>
                <a:spcPct val="0"/>
              </a:spcAft>
              <a:buClr>
                <a:srgbClr val="EEC85E"/>
              </a:buClr>
              <a:buSzPct val="70000"/>
              <a:defRPr/>
            </a:pP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 н и к а л ь н ы й </a:t>
            </a:r>
            <a:r>
              <a:rPr lang="ru-RU" altLang="ru-RU" sz="2400" b="1" i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реликтовый участок </a:t>
            </a:r>
            <a:r>
              <a:rPr lang="ru-RU" altLang="ru-RU" sz="2400" b="1" i="1" kern="0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буково</a:t>
            </a:r>
            <a:r>
              <a:rPr lang="ru-RU" altLang="ru-RU" sz="2400" b="1" i="1" kern="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- ясеневых </a:t>
            </a:r>
            <a:r>
              <a:rPr lang="ru-RU" altLang="ru-RU" sz="2400" b="1" i="1" kern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лесов</a:t>
            </a:r>
            <a:endParaRPr lang="ru-RU" sz="2400" i="1" kern="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forumdna.org/forum/uploads/monthly_02_2015/post-4-0-06600000-1423396953_thum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960" y="124237"/>
            <a:ext cx="2954367" cy="298886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831" y="51781"/>
            <a:ext cx="284696" cy="306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http://os1.i.ua/3/1/1405198_cb8015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6" y="3104750"/>
            <a:ext cx="2502508" cy="27686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bytrina11.ru/wp-content/uploads/2013/03/Ostrovok-gustogo-lesa1us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104" y="3104750"/>
            <a:ext cx="2633821" cy="276868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341" y="4490232"/>
            <a:ext cx="688756" cy="402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182925" y="3736280"/>
            <a:ext cx="396107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Роща </a:t>
            </a:r>
            <a:r>
              <a:rPr lang="ru-RU" altLang="ru-RU" sz="2200" b="1" i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Хетага</a:t>
            </a:r>
            <a:r>
              <a:rPr lang="ru-RU" altLang="ru-RU" sz="22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–  святое место.</a:t>
            </a:r>
            <a:r>
              <a:rPr lang="ru-RU" altLang="ru-RU" sz="2200" b="1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Молиться   </a:t>
            </a:r>
            <a:r>
              <a:rPr lang="ru-RU" altLang="ru-RU" sz="2200" b="1" i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200" b="1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Всевышнему  о помощи сюда приезжают люди  со  </a:t>
            </a:r>
            <a:r>
              <a:rPr lang="ru-RU" altLang="ru-RU" sz="2200" b="1" i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всех      </a:t>
            </a:r>
            <a:r>
              <a:rPr lang="ru-RU" altLang="ru-RU" sz="2200" b="1" i="1" dirty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уголков Северной   </a:t>
            </a:r>
            <a:r>
              <a:rPr lang="ru-RU" altLang="ru-RU" sz="2200" b="1" i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Осетии</a:t>
            </a:r>
            <a:endParaRPr lang="ru-RU" altLang="ru-RU" sz="2200" b="1" i="1" dirty="0"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4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464588" y="245869"/>
            <a:ext cx="3679412" cy="200054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Средневековый 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памятник архитектуры </a:t>
            </a:r>
            <a:r>
              <a:rPr lang="ru-RU" altLang="ru-RU" sz="24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</a:t>
            </a:r>
            <a:r>
              <a:rPr lang="ru-RU" alt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— 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святое место Северной Осетии</a:t>
            </a:r>
          </a:p>
          <a:p>
            <a:pPr lvl="0" algn="ctr"/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1" y="165206"/>
            <a:ext cx="4737731" cy="30243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282621" y="184658"/>
            <a:ext cx="1930992" cy="584775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ru-RU" alt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 е к о м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41" y="245869"/>
            <a:ext cx="462352" cy="462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 descr="Северная Осетия. Цей. Святилище Реком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88" y="4652472"/>
            <a:ext cx="3279866" cy="21166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Реком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588" y="2246417"/>
            <a:ext cx="3279866" cy="22910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99606" y="414112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Особенностью   святилища   </a:t>
            </a:r>
            <a:r>
              <a:rPr lang="ru-RU" altLang="ru-RU" sz="24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Реком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является 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постройка   его  без  </a:t>
            </a:r>
            <a:r>
              <a:rPr lang="ru-RU" altLang="ru-RU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применения гвоздей      </a:t>
            </a: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      других      железных     деталей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34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9000">
        <p14:reveal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60044" y="764704"/>
            <a:ext cx="32642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cap="all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cap="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6" descr="https://img.kamaran.ru/thumbs/place/750x421/d55dfad1c026b6e7aec79ebe87916e5f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1" y="66868"/>
            <a:ext cx="4283968" cy="295536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28" y="65558"/>
            <a:ext cx="557064" cy="55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462496" y="22056"/>
            <a:ext cx="466690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itchFamily="18" charset="0"/>
              </a:rPr>
              <a:t>Город мертвых - самый загадочный археологический</a:t>
            </a:r>
            <a: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памятник  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 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Кавказе.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Самые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старые из  склепов </a:t>
            </a:r>
            <a:r>
              <a:rPr lang="ru-RU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датируются   IX </a:t>
            </a:r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столетием</a:t>
            </a:r>
            <a:endParaRPr lang="ru-RU" sz="24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0"/>
              </a:spcBef>
            </a:pPr>
            <a:endParaRPr lang="ru-RU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0"/>
              </a:spcBef>
            </a:pPr>
            <a:endParaRPr lang="ru-RU" sz="27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065" y="3140968"/>
            <a:ext cx="4934733" cy="34563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4641" y="3573016"/>
            <a:ext cx="3961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Этот крупнейший некрополь  Северного Кавказа </a:t>
            </a:r>
          </a:p>
          <a:p>
            <a:pPr lvl="0"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представляет собой целый городок с улицами и колодцами. </a:t>
            </a:r>
          </a:p>
          <a:p>
            <a:pPr lvl="0" algn="ctr"/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Состоит из 99 каменных склепов, служивших фамильными усыпальницами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219543" y="159424"/>
            <a:ext cx="25138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    мертвых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93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11000">
        <p14:reveal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4|1.4|1.4|1.2|1.5|1.4|1.3|1.3|1.3|1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4512</TotalTime>
  <Words>356</Words>
  <Application>Microsoft Office PowerPoint</Application>
  <PresentationFormat>Экран (4:3)</PresentationFormat>
  <Paragraphs>79</Paragraphs>
  <Slides>13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Тема Office</vt:lpstr>
      <vt:lpstr>1_Тема Office</vt:lpstr>
      <vt:lpstr>4_Тема Office</vt:lpstr>
      <vt:lpstr>5_Тема Office</vt:lpstr>
      <vt:lpstr>3_Тема Office</vt:lpstr>
      <vt:lpstr>Презентация PowerPoint</vt:lpstr>
      <vt:lpstr>Презентация PowerPoint</vt:lpstr>
      <vt:lpstr> К. Хетагуров – гений осетинского народа.  Он живет не только в памяти своего  народа, но и в сознании многих  миллионов людей, населяющих    нашу огромную планету</vt:lpstr>
      <vt:lpstr>Коста – кто он?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Токаев Георгий Александрович</dc:title>
  <dc:creator>user</dc:creator>
  <cp:lastModifiedBy>user</cp:lastModifiedBy>
  <cp:revision>385</cp:revision>
  <dcterms:created xsi:type="dcterms:W3CDTF">2017-02-04T16:53:09Z</dcterms:created>
  <dcterms:modified xsi:type="dcterms:W3CDTF">2017-06-22T21:45:59Z</dcterms:modified>
</cp:coreProperties>
</file>