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0" r:id="rId5"/>
    <p:sldId id="261" r:id="rId6"/>
    <p:sldId id="265" r:id="rId7"/>
    <p:sldId id="257" r:id="rId8"/>
    <p:sldId id="266" r:id="rId9"/>
    <p:sldId id="264" r:id="rId10"/>
    <p:sldId id="263" r:id="rId11"/>
    <p:sldId id="259" r:id="rId12"/>
    <p:sldId id="267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A021-63F3-4449-8CE3-E8A97C7EA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227D-87B9-49B5-9ECB-8B08A1FD6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8549-DDC8-4F47-B4A2-9E3329D86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0C2F-65BD-4D40-8591-3E58032AB1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9881-AAB9-4B09-8874-D9E27A715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D7C5-0F9C-4EFB-8E7F-92290A2C1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282B-BE94-482B-A042-C33B6103E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9100B-BE00-4A1D-959D-9CFA90BF2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06DD-97F6-4A51-B6EA-1FB81B82F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819B-0DE4-4037-BF33-C7D8AFC83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878F-05C0-4DBB-ABF9-F8F777A1F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F6C2DD-A393-4C3A-9398-A96960496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3" y="2159678"/>
            <a:ext cx="6264697" cy="1359556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Составила и провела музыкальный руководитель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Манушкина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Светлана Станиславовна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ГБДОУ детский сад № 27 Красносельского района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6341" y="382013"/>
            <a:ext cx="64294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победы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3618593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Используемые технологии.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Ритмопластика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Эстетической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направленности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Музыкального воздействия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Коллективного дела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Теченью лет не прекословя,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Мы вам желаем всей душой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Здоровья и опять здоровья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И жизни доброй и большой!</a:t>
            </a:r>
          </a:p>
        </p:txBody>
      </p:sp>
      <p:pic>
        <p:nvPicPr>
          <p:cNvPr id="10243" name="Содержимое 8" descr="20170505_1056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720" y="1844824"/>
            <a:ext cx="6850980" cy="3854014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8"/>
          <p:cNvSpPr>
            <a:spLocks noGrp="1"/>
          </p:cNvSpPr>
          <p:nvPr>
            <p:ph type="title"/>
          </p:nvPr>
        </p:nvSpPr>
        <p:spPr>
          <a:xfrm>
            <a:off x="879475" y="260350"/>
            <a:ext cx="8229600" cy="1143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Запомним подвиг нашего народа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Солдат, погибших в огненном бою,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Они свободу принесли с победой,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Спасая мир в жестокую войну.</a:t>
            </a:r>
          </a:p>
        </p:txBody>
      </p:sp>
      <p:pic>
        <p:nvPicPr>
          <p:cNvPr id="11267" name="Содержимое 6" descr="P10805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484784"/>
            <a:ext cx="3671887" cy="3024188"/>
          </a:xfrm>
        </p:spPr>
      </p:pic>
      <p:pic>
        <p:nvPicPr>
          <p:cNvPr id="11268" name="Содержимое 7" descr="P108058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270722"/>
            <a:ext cx="4041775" cy="30305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>
          <a:xfrm>
            <a:off x="1835696" y="1556792"/>
            <a:ext cx="6840760" cy="214255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32656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96751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детей в духе патриотизма и любви к Родине.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Расширять знания о героях ВОВ, о победе нашей страны в войне.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Совершенствовать выразительное чтение стихов.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навыки и умения исполнять патриотические песни маршевого характера.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Совершенствовать танцевальные движения.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Учить слушать друг друга.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эмоциональную отзывчивость.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уважение к людям старшего поколения.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340768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Наглядные: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 иллюстраций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Просмотр слайдов, фильмов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Словесные: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Разучивание стихов и песен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Вопросы к детям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Практические: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Слушание музыки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Игровые: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 по правилам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 малой подвижности</a:t>
            </a:r>
          </a:p>
        </p:txBody>
      </p:sp>
    </p:spTree>
    <p:extLst>
      <p:ext uri="{BB962C8B-B14F-4D97-AF65-F5344CB8AC3E}">
        <p14:creationId xmlns:p14="http://schemas.microsoft.com/office/powerpoint/2010/main" val="1356279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>
          <a:xfrm>
            <a:off x="1714500" y="0"/>
            <a:ext cx="4102100" cy="1368425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Сегодня в этом зале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Ветеранов поздравляем,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Песню о Победе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Дружно запеваем</a:t>
            </a:r>
            <a:r>
              <a:rPr lang="ru-RU" sz="1400" dirty="0" smtClean="0"/>
              <a:t>!</a:t>
            </a:r>
          </a:p>
        </p:txBody>
      </p:sp>
      <p:pic>
        <p:nvPicPr>
          <p:cNvPr id="3075" name="Содержимое 4" descr="P10805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2928938"/>
            <a:ext cx="4040188" cy="3030537"/>
          </a:xfrm>
        </p:spPr>
      </p:pic>
      <p:pic>
        <p:nvPicPr>
          <p:cNvPr id="3076" name="Содержимое 5" descr="P108056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14313"/>
            <a:ext cx="4041775" cy="30305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7"/>
          <p:cNvSpPr>
            <a:spLocks noGrp="1"/>
          </p:cNvSpPr>
          <p:nvPr>
            <p:ph type="body" idx="1"/>
          </p:nvPr>
        </p:nvSpPr>
        <p:spPr>
          <a:xfrm>
            <a:off x="1785938" y="142875"/>
            <a:ext cx="4040187" cy="639763"/>
          </a:xfrm>
        </p:spPr>
        <p:txBody>
          <a:bodyPr/>
          <a:lstStyle/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В день радостный, весенний и чудесный</a:t>
            </a:r>
          </a:p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О Родине о мире наши песни.</a:t>
            </a:r>
          </a:p>
        </p:txBody>
      </p:sp>
      <p:pic>
        <p:nvPicPr>
          <p:cNvPr id="4099" name="Содержимое 4" descr="P50502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3286125"/>
            <a:ext cx="4040188" cy="3030538"/>
          </a:xfrm>
        </p:spPr>
      </p:pic>
      <p:sp>
        <p:nvSpPr>
          <p:cNvPr id="4100" name="Текст 8"/>
          <p:cNvSpPr>
            <a:spLocks noGrp="1"/>
          </p:cNvSpPr>
          <p:nvPr>
            <p:ph type="body" sz="quarter" idx="3"/>
          </p:nvPr>
        </p:nvSpPr>
        <p:spPr>
          <a:xfrm>
            <a:off x="4143375" y="785813"/>
            <a:ext cx="4041775" cy="639762"/>
          </a:xfrm>
        </p:spPr>
        <p:txBody>
          <a:bodyPr/>
          <a:lstStyle/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Пусть больше никогда войны не будет!</a:t>
            </a:r>
          </a:p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И пусть цветут цветы на радость людям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101" name="Содержимое 5" descr="P505028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500188"/>
            <a:ext cx="4041775" cy="30305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7"/>
          <p:cNvSpPr>
            <a:spLocks noGrp="1"/>
          </p:cNvSpPr>
          <p:nvPr>
            <p:ph type="body" idx="1"/>
          </p:nvPr>
        </p:nvSpPr>
        <p:spPr>
          <a:xfrm>
            <a:off x="1785938" y="214313"/>
            <a:ext cx="4040187" cy="1214437"/>
          </a:xfrm>
        </p:spPr>
        <p:txBody>
          <a:bodyPr/>
          <a:lstStyle/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Мы моряки лихие,</a:t>
            </a:r>
          </a:p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Нам не страшен грозный шторм.</a:t>
            </a:r>
          </a:p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Волки мы морские-</a:t>
            </a:r>
          </a:p>
          <a:p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Подрастем пойдем на флот.</a:t>
            </a:r>
          </a:p>
        </p:txBody>
      </p:sp>
      <p:pic>
        <p:nvPicPr>
          <p:cNvPr id="5123" name="Содержимое 4" descr="P50502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714625"/>
            <a:ext cx="4040187" cy="3030538"/>
          </a:xfrm>
        </p:spPr>
      </p:pic>
      <p:pic>
        <p:nvPicPr>
          <p:cNvPr id="5124" name="Содержимое 5" descr="P10805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42875"/>
            <a:ext cx="4041775" cy="3030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Пишет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солдат своей маме родной: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«Очень боюсь я идти завтра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 окружает сейчас тишина,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 я-то знаю, идет – война…»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Содержимое 8" descr="DSC_0052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839"/>
          <a:stretch>
            <a:fillRect/>
          </a:stretch>
        </p:blipFill>
        <p:spPr>
          <a:xfrm>
            <a:off x="5868144" y="1357313"/>
            <a:ext cx="2963119" cy="4929187"/>
          </a:xfrm>
        </p:spPr>
      </p:pic>
      <p:pic>
        <p:nvPicPr>
          <p:cNvPr id="6148" name="Содержимое 8" descr="DSC_0052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573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7"/>
          <p:cNvSpPr>
            <a:spLocks noGrp="1"/>
          </p:cNvSpPr>
          <p:nvPr>
            <p:ph type="body" sz="quarter" idx="3"/>
          </p:nvPr>
        </p:nvSpPr>
        <p:spPr>
          <a:xfrm>
            <a:off x="1643063" y="142875"/>
            <a:ext cx="4714875" cy="1554163"/>
          </a:xfrm>
        </p:spPr>
        <p:txBody>
          <a:bodyPr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Ветераны с орденами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Вспоминают о войне,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Разговаривают с нами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 победной той войне.</a:t>
            </a:r>
          </a:p>
        </p:txBody>
      </p:sp>
      <p:pic>
        <p:nvPicPr>
          <p:cNvPr id="7171" name="Содержимое 8" descr="P503097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214438"/>
            <a:ext cx="4500562" cy="3375025"/>
          </a:xfrm>
        </p:spPr>
      </p:pic>
      <p:pic>
        <p:nvPicPr>
          <p:cNvPr id="7172" name="Содержимое 5" descr="20170505_1047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2443"/>
          <a:stretch>
            <a:fillRect/>
          </a:stretch>
        </p:blipFill>
        <p:spPr>
          <a:xfrm>
            <a:off x="1714500" y="3214688"/>
            <a:ext cx="4333875" cy="31432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Слава! Слава ветеранам!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Слава Армии родной!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Развевайся флаг российский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Над Отчизной дорогой!</a:t>
            </a:r>
          </a:p>
        </p:txBody>
      </p:sp>
      <p:pic>
        <p:nvPicPr>
          <p:cNvPr id="8195" name="Содержимое 8" descr="20170505_1043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542" r="18925" b="25815"/>
          <a:stretch>
            <a:fillRect/>
          </a:stretch>
        </p:blipFill>
        <p:spPr>
          <a:xfrm>
            <a:off x="2214563" y="1714500"/>
            <a:ext cx="6784975" cy="40719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9227368" cy="1143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не будет войны никогда,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коснется нас больше война.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день Победы все песни поют,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честь Победы сверкает салют.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Содержимое 9" descr="20170505_1036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65" t="6744" r="12360"/>
          <a:stretch>
            <a:fillRect/>
          </a:stretch>
        </p:blipFill>
        <p:spPr>
          <a:xfrm>
            <a:off x="2915817" y="1412776"/>
            <a:ext cx="5616624" cy="48180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'Радуга'">
  <a:themeElements>
    <a:clrScheme name="Шаблон оформления 'Радуга'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Шаблон оформления 'Радуг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Радуга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'Радуга'</Template>
  <TotalTime>385</TotalTime>
  <Words>230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оформления 'Радуга'</vt:lpstr>
      <vt:lpstr>Подготовительная к школе группа.                          Составила и провела музыкальный руководитель       Манушкина  Светлана Станиславовна                            ГБДОУ детский сад № 27 Красносельского района г. Санкт-Петербург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Пишет солдат своей маме родной:         «Очень боюсь я идти завтра в бой. Нас окружает сейчас тишина,  Но я-то знаю, идет – война…»</vt:lpstr>
      <vt:lpstr>Презентация PowerPoint</vt:lpstr>
      <vt:lpstr>      Слава! Слава ветеранам! Слава Армии родной!             Развевайся флаг российский      Над Отчизной дорогой!</vt:lpstr>
      <vt:lpstr>Пусть не будет войны никогда, Не коснется нас больше война. В день Победы все песни поют,    В честь Победы сверкает салют. </vt:lpstr>
      <vt:lpstr>  Теченью лет не прекословя,    Мы вам желаем всей душой Здоровья и опять здоровья    И жизни доброй и большой!</vt:lpstr>
      <vt:lpstr>  Запомним подвиг нашего народа        Солдат, погибших в огненном бою,      Они свободу принесли с победой, Спасая мир в жестокую войну.</vt:lpstr>
      <vt:lpstr>СПАСИБО ЗА ВНИМАНИЕ</vt:lpstr>
    </vt:vector>
  </TitlesOfParts>
  <Company>DIXY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</dc:title>
  <dc:creator>user</dc:creator>
  <cp:lastModifiedBy>ДС-27</cp:lastModifiedBy>
  <cp:revision>48</cp:revision>
  <dcterms:created xsi:type="dcterms:W3CDTF">2008-04-07T18:35:58Z</dcterms:created>
  <dcterms:modified xsi:type="dcterms:W3CDTF">2017-06-06T13:38:53Z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TC101080291049</vt:lpwstr>
  </property>
</Properties>
</file>