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«Сказочная поляна»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44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52" y="1317440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85" y="486167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5882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6" y="596980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7" y="3054577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772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52" y="581169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62" y="2521887"/>
            <a:ext cx="2257402" cy="3881437"/>
          </a:xfrm>
        </p:spPr>
      </p:pic>
    </p:spTree>
    <p:extLst>
      <p:ext uri="{BB962C8B-B14F-4D97-AF65-F5344CB8AC3E}">
        <p14:creationId xmlns:p14="http://schemas.microsoft.com/office/powerpoint/2010/main" val="14195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7" y="1119494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30" y="2140177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302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0" y="834487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63427"/>
            <a:ext cx="4184650" cy="3075758"/>
          </a:xfrm>
        </p:spPr>
      </p:pic>
    </p:spTree>
    <p:extLst>
      <p:ext uri="{BB962C8B-B14F-4D97-AF65-F5344CB8AC3E}">
        <p14:creationId xmlns:p14="http://schemas.microsoft.com/office/powerpoint/2010/main" val="9841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5" y="1369889"/>
            <a:ext cx="4183062" cy="1947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85" y="2395671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7170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4</Words>
  <Application>Microsoft Macintosh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Аспект</vt:lpstr>
      <vt:lpstr>«Сказочная поляна»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«Сказочная поляна»</dc:title>
  <dc:creator>пользователь Microsoft Office</dc:creator>
  <cp:lastModifiedBy>пользователь Microsoft Office</cp:lastModifiedBy>
  <cp:revision>4</cp:revision>
  <dcterms:created xsi:type="dcterms:W3CDTF">2017-07-16T20:19:33Z</dcterms:created>
  <dcterms:modified xsi:type="dcterms:W3CDTF">2017-07-16T20:29:23Z</dcterms:modified>
</cp:coreProperties>
</file>