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9DC2-2403-4409-BEC3-60C9D2A1A6F0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618DB-30F1-4517-8E9D-EF0DCF4B5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87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618DB-30F1-4517-8E9D-EF0DCF4B58E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771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618DB-30F1-4517-8E9D-EF0DCF4B58E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4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0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60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13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98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2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6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28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947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34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5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253D-A541-43FB-A6D9-0842BECA6CB5}" type="datetimeFigureOut">
              <a:rPr lang="ru-RU" smtClean="0"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3BDB4-7453-4799-BACB-32631BBE8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64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" y="0"/>
            <a:ext cx="12200211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Облако 9"/>
          <p:cNvSpPr/>
          <p:nvPr/>
        </p:nvSpPr>
        <p:spPr>
          <a:xfrm>
            <a:off x="4129089" y="1843089"/>
            <a:ext cx="6829424" cy="3814762"/>
          </a:xfrm>
          <a:prstGeom prst="cloud">
            <a:avLst/>
          </a:prstGeom>
          <a:solidFill>
            <a:schemeClr val="bg1"/>
          </a:solidFill>
          <a:ln w="1905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5663" y="2627085"/>
            <a:ext cx="6029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безопасности в старшей группе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Осторожен будь всегда!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краткосрочный (недельный)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3550725"/>
            <a:ext cx="3835400" cy="32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40" y="531955"/>
            <a:ext cx="5960967" cy="447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3" y="101041"/>
            <a:ext cx="4953000" cy="4095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325" y="4196791"/>
            <a:ext cx="4686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мероприятие.</a:t>
            </a:r>
          </a:p>
          <a:p>
            <a:pPr algn="ctr"/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непосредственно-образовательной деятельности по воспитанию навыков ОБЖ «</a:t>
            </a:r>
            <a:r>
              <a:rPr lang="ru-RU" sz="2200" b="1" i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Научим </a:t>
            </a:r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сказок безопасности»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559678"/>
            <a:ext cx="4762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279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5" y="1807112"/>
            <a:ext cx="5782101" cy="433657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50" y="453788"/>
            <a:ext cx="5782101" cy="433657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78" l="0" r="99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89" y="4357049"/>
            <a:ext cx="5151207" cy="2642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543" y="718457"/>
            <a:ext cx="5339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 в сказочную страну через «волшебные ворота»</a:t>
            </a:r>
          </a:p>
        </p:txBody>
      </p:sp>
    </p:spTree>
    <p:extLst>
      <p:ext uri="{BB962C8B-B14F-4D97-AF65-F5344CB8AC3E}">
        <p14:creationId xmlns:p14="http://schemas.microsoft.com/office/powerpoint/2010/main" val="16973627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87" y="949250"/>
            <a:ext cx="5072417" cy="3804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40" y="2001470"/>
            <a:ext cx="5072415" cy="3804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176304" y="424543"/>
            <a:ext cx="4678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сказочной стране нас встречает </a:t>
            </a:r>
            <a:r>
              <a:rPr lang="ru-RU" sz="2200" b="1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солнышко…</a:t>
            </a:r>
            <a:endParaRPr lang="ru-RU" sz="2200" b="1" i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(зрительная гимнастика)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843" y="5502729"/>
            <a:ext cx="5557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с тучками в прятки играло, </a:t>
            </a:r>
          </a:p>
          <a:p>
            <a:pPr algn="ctr"/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тучки-летучки считало…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95" y="882588"/>
            <a:ext cx="2349316" cy="234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113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43" y="1424292"/>
            <a:ext cx="3784684" cy="5046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07" y="379263"/>
            <a:ext cx="3906913" cy="5209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539">
            <a:off x="7139018" y="4378951"/>
            <a:ext cx="5116687" cy="2463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391"/>
            <a:ext cx="3744787" cy="26446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214" y="571500"/>
            <a:ext cx="7070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сказки С. Маршака «Кошкин дом»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614" y="1289957"/>
            <a:ext cx="33749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напоминают правила пожарной безопасности и номер пожарной службы.</a:t>
            </a:r>
          </a:p>
        </p:txBody>
      </p:sp>
    </p:spTree>
    <p:extLst>
      <p:ext uri="{BB962C8B-B14F-4D97-AF65-F5344CB8AC3E}">
        <p14:creationId xmlns:p14="http://schemas.microsoft.com/office/powerpoint/2010/main" val="32122006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83" y="281959"/>
            <a:ext cx="3811981" cy="508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992736"/>
            <a:ext cx="5734067" cy="4300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715000" y="428625"/>
            <a:ext cx="6215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безопасного поведения, когда ты остался один дома для козлёнка из русской народной сказки «Волк и семеро козлят»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" y="3429000"/>
            <a:ext cx="4572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90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29" y="1121986"/>
            <a:ext cx="6152036" cy="4614028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46656" y="1145362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пользования опасными предметами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1146" y="2658248"/>
            <a:ext cx="430053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Дома </a:t>
            </a:r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ножи, ты на место положи!</a:t>
            </a:r>
          </a:p>
          <a:p>
            <a:r>
              <a:rPr lang="ru-RU" sz="2200" b="1" i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Не </a:t>
            </a:r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раскидывай иголки, убери их все на полку!</a:t>
            </a:r>
          </a:p>
          <a:p>
            <a:r>
              <a:rPr lang="ru-RU" sz="2200" b="1" i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Если </a:t>
            </a:r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 достал, убери откуда взял, тогда ни девочки, ни мальчики, не порежут себе пальчики!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4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58" y="1080310"/>
            <a:ext cx="3784686" cy="5046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3" y="634620"/>
            <a:ext cx="3784686" cy="5046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5763" y="710334"/>
            <a:ext cx="298608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А </a:t>
            </a:r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вот мы оказались в лесу! </a:t>
            </a:r>
            <a:endParaRPr lang="ru-RU" sz="2200" b="1" i="1" dirty="0" smtClean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Распускаются </a:t>
            </a:r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весенние </a:t>
            </a:r>
            <a:r>
              <a:rPr lang="ru-RU" sz="2200" b="1" i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цветы. Вдыхаем </a:t>
            </a:r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 леса, слушаем пение птиц.</a:t>
            </a:r>
          </a:p>
          <a:p>
            <a:r>
              <a:rPr lang="ru-RU" sz="2200" b="1" i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Нам </a:t>
            </a:r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на пути встречается Красная Шапочка. Она рассказала незнакомцу, где живёт её бабушка и показала самую короткую дорогу к её домику. 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29" y="3621902"/>
            <a:ext cx="4671531" cy="32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95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55" y="1944806"/>
            <a:ext cx="5672919" cy="4254689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1" y="805218"/>
            <a:ext cx="5672919" cy="4254690"/>
          </a:xfrm>
          <a:prstGeom prst="rect">
            <a:avLst/>
          </a:prstGeom>
          <a:ln w="2286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6743700" y="471488"/>
            <a:ext cx="4803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200" b="1" i="1" dirty="0" smtClean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Награда </a:t>
            </a:r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помощь Фее сказок…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3872828"/>
            <a:ext cx="3609975" cy="29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427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147144" y="732191"/>
            <a:ext cx="842730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безопасности – один из самых актуальных вопросов для любого возраста. Детям, начиная с самого детства, следует на примере и наглядно показать последствия неправильного поведения человека в той или иной опасной ситуации.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11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147144" y="732191"/>
            <a:ext cx="842730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Цель проекта</a:t>
            </a:r>
            <a:r>
              <a:rPr lang="ru-RU" sz="2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осознанного и ответственного отношения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выполнению правил пожарной безопасности и безопасного поведения дома и на улице. Вооружить знаниями, умениями и навыками необходимыми для действия в экстремальных ситуациях.</a:t>
            </a:r>
            <a:r>
              <a:rPr lang="ru-RU" sz="2400" b="1" dirty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 </a:t>
            </a:r>
            <a:endParaRPr lang="ru-RU" sz="2400" b="1" i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делать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предотвращать опасную ситуацию с помощью знаний личной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правилах безопасного поведения в различных ситуациях, об опасных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предметах;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детях желание помочь окружающим, если они в беде.</a:t>
            </a:r>
          </a:p>
          <a:p>
            <a:endParaRPr lang="ru-RU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0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147144" y="732191"/>
            <a:ext cx="84273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endParaRPr lang="ru-RU" sz="2400" b="1" i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родители, педагоги старшей группы.</a:t>
            </a:r>
          </a:p>
          <a:p>
            <a:r>
              <a:rPr lang="ru-RU" sz="2400" dirty="0"/>
              <a:t>    </a:t>
            </a:r>
            <a:endParaRPr lang="ru-RU" sz="2400" dirty="0" smtClean="0"/>
          </a:p>
          <a:p>
            <a:r>
              <a:rPr lang="ru-RU" sz="2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Ожидаемый </a:t>
            </a:r>
            <a:r>
              <a:rPr lang="ru-RU" sz="2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дополнительных разработок занятий,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навыками правильных действий в случае пожара, их отработка до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автоматизма.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Осознанное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правил противопожарной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знаниями простейших дорожных знаков, правил для пешехода и знаний сигналов светофора до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автоматизма.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поведения с незнакомыми людьми и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предметами.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родителей к данной проблеме.</a:t>
            </a:r>
          </a:p>
        </p:txBody>
      </p:sp>
    </p:spTree>
    <p:extLst>
      <p:ext uri="{BB962C8B-B14F-4D97-AF65-F5344CB8AC3E}">
        <p14:creationId xmlns:p14="http://schemas.microsoft.com/office/powerpoint/2010/main" val="143854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71" y="1072745"/>
            <a:ext cx="6303686" cy="4727764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245408" y="336456"/>
            <a:ext cx="438626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«Дорожной азбуки» (макет микрорайона города Печоры)</a:t>
            </a:r>
          </a:p>
          <a:p>
            <a:pPr algn="ctr"/>
            <a:r>
              <a:rPr lang="ru-RU" sz="2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В уголке есть всё необходимое для усвоения детьми правил дорожного движения: макет нашего района с проезжей частью, макет светофора, специализированные машинки, плакаты по правилу дорожного движения.</a:t>
            </a:r>
            <a:endParaRPr lang="ru-RU" sz="2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16" y="-119062"/>
            <a:ext cx="2313364" cy="35480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08" y="4245218"/>
            <a:ext cx="3690938" cy="2460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913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617455"/>
            <a:ext cx="4667250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61" y="2367674"/>
            <a:ext cx="4784328" cy="3588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614988" y="428625"/>
            <a:ext cx="6272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групповом уголке имеются дидактические игры по ОБЖ: «Основы безопасности», «Внимание, дорога!», «Как избежать неприятностей», «Игры с огнём» и др.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313" y="4873642"/>
            <a:ext cx="55006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 информационном уголке для родителей собрано много разнообразного наглядного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863544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68" y="1694014"/>
            <a:ext cx="5938507" cy="4453880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139" y="130006"/>
            <a:ext cx="3298994" cy="3298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8763" y="485775"/>
            <a:ext cx="719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работ по конструированию «Автомобиль», с использованием бросового материала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022" y="3492329"/>
            <a:ext cx="3057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Шуршат по дорогам</a:t>
            </a:r>
            <a:b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шины,</a:t>
            </a:r>
            <a:b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Спешат по дорогам</a:t>
            </a:r>
            <a:b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Машины, </a:t>
            </a:r>
            <a:r>
              <a:rPr lang="ru-RU" sz="2200" b="1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машины…</a:t>
            </a:r>
            <a:endParaRPr lang="ru-RU" sz="2200" b="1" i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5066867"/>
            <a:ext cx="2286000" cy="15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64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2" y="2612409"/>
            <a:ext cx="4969253" cy="3726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17" y="576023"/>
            <a:ext cx="5011265" cy="3758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0038" y="576023"/>
            <a:ext cx="5379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детских рисунков по темам «Безопасность на дороге» и по произведению К.И. Чуковского «Путаница»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03" y="3336551"/>
            <a:ext cx="3352247" cy="3352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68" y="4566400"/>
            <a:ext cx="4121241" cy="220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45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9"/>
            <a:ext cx="12192000" cy="686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697879" y="785028"/>
            <a:ext cx="3853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детских работ по страницам сказки «Путаница», пожарная безопасность.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2354688"/>
            <a:ext cx="5091579" cy="1880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5" y="1557338"/>
            <a:ext cx="5168415" cy="4810614"/>
          </a:xfrm>
          <a:prstGeom prst="rect">
            <a:avLst/>
          </a:prstGeo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04" y="591857"/>
            <a:ext cx="4332071" cy="5776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30" y="2709386"/>
            <a:ext cx="3161250" cy="4014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49" y="292820"/>
            <a:ext cx="2754886" cy="24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13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</TotalTime>
  <Words>535</Words>
  <Application>Microsoft Office PowerPoint</Application>
  <PresentationFormat>Широкоэкранный</PresentationFormat>
  <Paragraphs>54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Клищ</dc:creator>
  <cp:lastModifiedBy>Николай Клищ</cp:lastModifiedBy>
  <cp:revision>41</cp:revision>
  <dcterms:created xsi:type="dcterms:W3CDTF">2017-06-22T19:34:03Z</dcterms:created>
  <dcterms:modified xsi:type="dcterms:W3CDTF">2017-07-05T21:23:35Z</dcterms:modified>
</cp:coreProperties>
</file>