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8FAB6605-09AB-4CFD-A16E-9A8DEA13A2B2}" type="datetimeFigureOut">
              <a:rPr lang="ru-RU" smtClean="0"/>
              <a:t>06.02.2017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95625DA-9632-4011-BC29-E406891CCC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620688"/>
            <a:ext cx="4419600" cy="16003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6960" y="332656"/>
            <a:ext cx="8250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Розы из ленты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916832"/>
            <a:ext cx="612140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Шелковая или атласная лента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Ножницы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Нитки швейные в цвет ленты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Бусины                                              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Кружево                      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352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понадобится для работы: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651">
            <a:off x="5068666" y="4149080"/>
            <a:ext cx="37242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9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6654" y="476672"/>
            <a:ext cx="82814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Возьмите ленту.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Правый угол ленты загните к себе.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81" y="1882775"/>
            <a:ext cx="47710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9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383" y="548680"/>
            <a:ext cx="77107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Другой конец ленты загните от себя.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82775"/>
            <a:ext cx="495029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5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76672"/>
            <a:ext cx="835292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Несколько раз сверните правый подогнутый край,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делав трубочку.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489654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0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48680"/>
            <a:ext cx="8208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Нитью в цвет ленты закрепите </a:t>
            </a:r>
          </a:p>
          <a:p>
            <a:pPr algn="ctr"/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Получившийся элемент.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4" y="2022796"/>
            <a:ext cx="4895512" cy="450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5" y="476672"/>
            <a:ext cx="835292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Еще раз сверните ленту. Важно– 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рутите ее только в одном направлении!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988840"/>
            <a:ext cx="482453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7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04664"/>
            <a:ext cx="8208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548680"/>
            <a:ext cx="867645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Продолжайте так и дальше. Прежде чем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елать новую складку, немного ослабляйте ленту.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64" y="2080714"/>
            <a:ext cx="4968671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0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9" y="476672"/>
            <a:ext cx="842493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розочка получится нужного вам</a:t>
            </a:r>
          </a:p>
          <a:p>
            <a:pPr algn="ctr"/>
            <a:r>
              <a:rPr lang="ru-RU" sz="28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Размера,аккуратно</a:t>
            </a:r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закрепите конец ленты.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Ваш бутон может быть как на ножке,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 и без.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279">
            <a:off x="4534315" y="2671544"/>
            <a:ext cx="4435835" cy="3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7248">
            <a:off x="227521" y="2757745"/>
            <a:ext cx="4405834" cy="38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2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48680"/>
            <a:ext cx="8424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Желаю вам удачи!!!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775">
            <a:off x="1977927" y="1974025"/>
            <a:ext cx="5188146" cy="43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6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20891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72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84076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0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7686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9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768752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1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6397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лента и кружево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552727" cy="48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5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19256" cy="12172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3670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45168" y="404664"/>
            <a:ext cx="2603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Панно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80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52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22" y="2060848"/>
            <a:ext cx="573475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81369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Украшение на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щляпку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118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лента и кружево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VSL</dc:creator>
  <cp:lastModifiedBy>VSL</cp:lastModifiedBy>
  <cp:revision>15</cp:revision>
  <dcterms:created xsi:type="dcterms:W3CDTF">2017-02-01T05:43:36Z</dcterms:created>
  <dcterms:modified xsi:type="dcterms:W3CDTF">2017-02-06T10:07:02Z</dcterms:modified>
</cp:coreProperties>
</file>