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3BC0BC-60EC-46D5-A6C5-6B446B4317C3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EBF7B9-F203-4F31-A21F-678C93AC46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Образовательная деятельность по познанию в средней группе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«Витаминный калейдоскоп»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Воспитатель - </a:t>
            </a:r>
            <a:r>
              <a:rPr lang="ru-RU" dirty="0" err="1" smtClean="0">
                <a:solidFill>
                  <a:srgbClr val="002060"/>
                </a:solidFill>
              </a:rPr>
              <a:t>Баданова</a:t>
            </a:r>
            <a:r>
              <a:rPr lang="ru-RU" dirty="0" smtClean="0">
                <a:solidFill>
                  <a:srgbClr val="002060"/>
                </a:solidFill>
              </a:rPr>
              <a:t> О.В.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Круглое, румяное с дерева достану я,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тарелку положу, «Кушай, мамочка»,- скажу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о ней боксеры знают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ней удар свой развивают.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Хоть она и неуклюжа,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на фрукт похожа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Желтый цитрусовый плод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странах солнечных растёт.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на вкус кислейший он,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зовут его 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Задание «</a:t>
            </a:r>
            <a:r>
              <a:rPr lang="ru-RU" dirty="0" err="1" smtClean="0"/>
              <a:t>Отгадайка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оранжевой кожей,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мячик похожий,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в центре не пусто,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сочно и вкусно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Плод все лето зеленого цвета,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ранней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осенью-красный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просинью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Знают этот фрукт детишки,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Любят есть его мартышки.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Родом он из жарких стран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тропиках растет 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5338936" cy="452596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Сказка про Яблочко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Фрутляндии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саду у бабы Вари выросло Яблочко. Увидела его внучка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Иринка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 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спрашивает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Ты кто?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Я - крепкое, хрустящее,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Чудо настоящее.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Желтое и красное –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Кожица атласная.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Яблочко румяное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Детям всем желанное! – ответило яблоко.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Побежала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Иринка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бабе Варе и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рассказала о чудесном фрукте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друг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Фрутик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подарок приготовил нам сказку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Картинки по запросу фруктовый человече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484784"/>
            <a:ext cx="306705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Яблоки — самый ценный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фрукт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из наших отечественных плодов. Среди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фруктов это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можно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сказать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наш хлеб насущный. Свежие яблоки у нас не переводятся почти целый год. Они придают силу, продлевают молодость и помогают бороться с болезнями –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сказала баба Варя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Яблоко - чудесный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фрукт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Оно растет и там и тут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Полосатое, цветное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Свежее и наливное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 его всем полезен,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Помогает от болезней.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 здоровым сильным быть,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Надо яблоки любить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без исключения-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этом нет сомнения! – воскликнула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Иринка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Иринка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будет всегда есть яблоки и про болезни забудет навсегда.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4330824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вы ,ребята, если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будет всегда есть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фрукты 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 болезни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забудете навсегда. До новых встреч!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Картинки по запросу фруктовый человече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556792"/>
            <a:ext cx="306705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Путешествие в страну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Фрутляндию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8"/>
            <a:ext cx="4114800" cy="452596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Нас в веселой и вкусной стране встречает </a:t>
            </a:r>
            <a:r>
              <a:rPr lang="ru-RU" dirty="0" err="1" smtClean="0"/>
              <a:t>Фрутик</a:t>
            </a:r>
            <a:r>
              <a:rPr lang="ru-RU" dirty="0" smtClean="0"/>
              <a:t>. Он приготовил для нас задания, давайте проверим как хорошо мы знаем жителей этой страны. Как вы </a:t>
            </a:r>
            <a:r>
              <a:rPr lang="ru-RU" dirty="0" err="1" smtClean="0"/>
              <a:t>думаете,ребята</a:t>
            </a:r>
            <a:r>
              <a:rPr lang="ru-RU" dirty="0" smtClean="0"/>
              <a:t>, кто живет в стране </a:t>
            </a:r>
            <a:r>
              <a:rPr lang="ru-RU" dirty="0" err="1" smtClean="0"/>
              <a:t>Фрутляндии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1026" name="Picture 2" descr="Картинки по запросу фруктовый человече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628800"/>
            <a:ext cx="306705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795544"/>
          </a:xfrm>
        </p:spPr>
        <p:txBody>
          <a:bodyPr/>
          <a:lstStyle/>
          <a:p>
            <a:r>
              <a:rPr lang="ru-RU" dirty="0" smtClean="0"/>
              <a:t>Определите и назовите, что лишнее?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 задание на внимание «Найди лишний»</a:t>
            </a:r>
            <a:endParaRPr lang="ru-RU" dirty="0"/>
          </a:p>
        </p:txBody>
      </p:sp>
      <p:sp>
        <p:nvSpPr>
          <p:cNvPr id="15362" name="AutoShape 2" descr="Картинки по запросу фрукты третий лишн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Картинки по запросу фрукты третий лишн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6" name="AutoShape 6" descr="Картинки по запросу фрукты третий лишн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70" name="Picture 10" descr="http://ped-kopilka.ru/upload/blogs2/2016/3/40324_d72349d8d4e4d76139b88a1cb4ba82e4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7704856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35504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://ped-kopilka.ru/upload/blogs2/2016/3/40324_02445b56733c4f3edb0b16b74aed8ec2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7200800" cy="4783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3496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ped-kopilka.ru/upload/blogs2/2016/3/40324_bb5c703c4cdc35d390b28d19b0cc76cd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7632848" cy="4711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723536"/>
          </a:xfrm>
        </p:spPr>
        <p:txBody>
          <a:bodyPr/>
          <a:lstStyle/>
          <a:p>
            <a:r>
              <a:rPr lang="ru-RU" dirty="0" smtClean="0"/>
              <a:t>Определите что, где растет?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Задание «Во саду ли в огороде»</a:t>
            </a:r>
            <a:endParaRPr lang="ru-RU" dirty="0"/>
          </a:p>
        </p:txBody>
      </p:sp>
      <p:pic>
        <p:nvPicPr>
          <p:cNvPr id="18434" name="Picture 2" descr="http://ped-kopilka.ru/upload/blogs2/2016/3/40324_d42f03ef09f93fa00a36a4ab31719e84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776864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3496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http://ped-kopilka.ru/upload/blogs2/2016/3/40324_3fc64525dbdd75af7e3a026099da1842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3744416" cy="4495800"/>
          </a:xfrm>
          <a:prstGeom prst="rect">
            <a:avLst/>
          </a:prstGeom>
          <a:noFill/>
        </p:spPr>
      </p:pic>
      <p:pic>
        <p:nvPicPr>
          <p:cNvPr id="19460" name="Picture 4" descr="http://ped-kopilka.ru/upload/blogs2/2016/3/40324_b1540ccc155e72292d04737616aee1be.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412776"/>
            <a:ext cx="3830985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507512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Задание «Где, чья тень?»</a:t>
            </a:r>
            <a:endParaRPr lang="ru-RU" dirty="0"/>
          </a:p>
        </p:txBody>
      </p:sp>
      <p:pic>
        <p:nvPicPr>
          <p:cNvPr id="20482" name="Picture 2" descr="Картинки по запросу где чья тень фрукты"/>
          <p:cNvPicPr>
            <a:picLocks noChangeAspect="1" noChangeArrowheads="1"/>
          </p:cNvPicPr>
          <p:nvPr/>
        </p:nvPicPr>
        <p:blipFill>
          <a:blip r:embed="rId2" cstate="print"/>
          <a:srcRect t="48774" r="65980"/>
          <a:stretch>
            <a:fillRect/>
          </a:stretch>
        </p:blipFill>
        <p:spPr bwMode="auto">
          <a:xfrm>
            <a:off x="539552" y="1988840"/>
            <a:ext cx="5544616" cy="4464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4762872" cy="4539960"/>
          </a:xfrm>
        </p:spPr>
        <p:txBody>
          <a:bodyPr>
            <a:normAutofit fontScale="70000" lnSpcReduction="2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Будем мы варить компот.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маршировать на месте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Фруктов нужно много. Вот.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показать руками - "много"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Будем яблоки крошить,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Грушу будем мы рубить,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Отожмем лимонный сок,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Слив положим и песок.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имитировать, как крошат, рубят, отжимают, кладут, насыпают песок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Варим, варим мы компот,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повернуться вокруг себя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Угостим честной народ.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хлопать в ладоши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4. Задание развлекательное «Фруктовая зарядка»</a:t>
            </a:r>
            <a:endParaRPr lang="ru-RU" dirty="0"/>
          </a:p>
        </p:txBody>
      </p:sp>
      <p:pic>
        <p:nvPicPr>
          <p:cNvPr id="21506" name="Picture 2" descr="Картинки по запросу фруктовая заряд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484784"/>
            <a:ext cx="357572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241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Образовательная деятельность по познанию в средней группе</vt:lpstr>
      <vt:lpstr>Путешествие в страну «Фрутляндию»</vt:lpstr>
      <vt:lpstr>1 задание на внимание «Найди лишний»</vt:lpstr>
      <vt:lpstr>Слайд 4</vt:lpstr>
      <vt:lpstr>Слайд 5</vt:lpstr>
      <vt:lpstr>2. Задание «Во саду ли в огороде»</vt:lpstr>
      <vt:lpstr>Слайд 7</vt:lpstr>
      <vt:lpstr>3. Задание «Где, чья тень?»</vt:lpstr>
      <vt:lpstr>4. Задание развлекательное «Фруктовая зарядка»</vt:lpstr>
      <vt:lpstr>5. Задание «Отгадайка»</vt:lpstr>
      <vt:lpstr>Слайд 11</vt:lpstr>
      <vt:lpstr>Наш друг Фрутик в подарок приготовил нам сказку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деятельность по познанию в средней группе</dc:title>
  <dc:creator>Сергей</dc:creator>
  <cp:lastModifiedBy>Сергей</cp:lastModifiedBy>
  <cp:revision>6</cp:revision>
  <dcterms:created xsi:type="dcterms:W3CDTF">2017-03-26T07:47:25Z</dcterms:created>
  <dcterms:modified xsi:type="dcterms:W3CDTF">2017-03-26T08:38:01Z</dcterms:modified>
</cp:coreProperties>
</file>