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660"/>
  </p:normalViewPr>
  <p:slideViewPr>
    <p:cSldViewPr>
      <p:cViewPr varScale="1">
        <p:scale>
          <a:sx n="46" d="100"/>
          <a:sy n="46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223C6CF-356A-44A9-A589-4AE5AB0F7B1A}" type="datetimeFigureOut">
              <a:rPr lang="ru-RU" smtClean="0"/>
              <a:pPr/>
              <a:t>08.08.2017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AE9A65E-C8DD-4108-BE2F-32884AAF1A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7326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КОМНАТНЫЕ РАСТЕНИЯ – ЗЕЛЕНАЯ АПТЕКА</a:t>
            </a:r>
            <a:endParaRPr lang="ru-RU" dirty="0"/>
          </a:p>
        </p:txBody>
      </p:sp>
      <p:pic>
        <p:nvPicPr>
          <p:cNvPr id="1638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140969"/>
            <a:ext cx="6624736" cy="316835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 flipH="1">
            <a:off x="5364087" y="6309320"/>
            <a:ext cx="35220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Растения, которые лечат</a:t>
            </a:r>
            <a:br>
              <a:rPr lang="ru-RU" b="1" dirty="0" smtClean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305342"/>
            <a:ext cx="49685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Многие полезные для здоровья комнатные растения были хорошо известны еще нашим мамам и бабушкам. Например, алоэ. Прокипяченный сок алоэ может победить стафилококки, стрептококки, дизентерийную палочку. А свежий сок очень эффективен против гнойных ран, ожогов и фурункулов. Часто используется при заболеваниях полости рта, таких как воспаление десен, стоматиты.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лечении насморка рекомендуется закапывать сок алоэ по 5 капель в каждую ноздрю.</a:t>
            </a:r>
          </a:p>
        </p:txBody>
      </p:sp>
      <p:pic>
        <p:nvPicPr>
          <p:cNvPr id="24578" name="Picture 2" descr="Картинки по запросу алоэ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124744"/>
            <a:ext cx="3528392" cy="54726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908720"/>
            <a:ext cx="40324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Цветы в интерьере играют огромную роль – они оживляют помещение, делают воздух свежее и чище. Кроме этого многие полезные комнатные растения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обладают целебными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свойствами. </a:t>
            </a:r>
          </a:p>
        </p:txBody>
      </p:sp>
      <p:pic>
        <p:nvPicPr>
          <p:cNvPr id="3074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196753"/>
            <a:ext cx="3606180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6613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Растения, которые очищают воздух</a:t>
            </a:r>
            <a:br>
              <a:rPr lang="ru-RU" b="1" dirty="0" smtClean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377680" cy="450148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Есть такое растение –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хлорофитум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 Наверняка, вы про него слышали. Так вот, всего шесть кустиков этого растения в квартире помогут очистить помещение размером в 20 кв. м. Его листья поглощают токсины, которые выделяются из синтетических отделочных материалов. </a:t>
            </a:r>
          </a:p>
          <a:p>
            <a:endParaRPr lang="ru-RU" dirty="0"/>
          </a:p>
        </p:txBody>
      </p:sp>
      <p:pic>
        <p:nvPicPr>
          <p:cNvPr id="1026" name="Picture 2" descr="ko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484784"/>
            <a:ext cx="3312368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484784"/>
            <a:ext cx="41044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Сансееверия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, которую в народе называют «Тещин язык» за узкие длинные листья, является настоящим генератором кислорода. Кроме этого, она помогает избежать простуд, повышает иммунитет и защищает от токсинов.</a:t>
            </a:r>
          </a:p>
        </p:txBody>
      </p:sp>
      <p:pic>
        <p:nvPicPr>
          <p:cNvPr id="17410" name="Picture 2" descr="Verkhovinets Taras: Сансевиер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628800"/>
            <a:ext cx="3577580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71420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Растения, которые успокаивают нервы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556792"/>
            <a:ext cx="43204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Обычная герань! Ее запах успокаивает, снимает напряжение, помогает заснуть. Поэтому логично будет поместить горшок с этим растением именно в спальне.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Для успокоения также можно посадить розу и лаванду. Их аромат обладает теми же свойствами, что и герань.</a:t>
            </a:r>
          </a:p>
        </p:txBody>
      </p:sp>
      <p:pic>
        <p:nvPicPr>
          <p:cNvPr id="18434" name="Picture 2" descr="Картинки по запросу герань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628800"/>
            <a:ext cx="3486472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556792"/>
            <a:ext cx="39604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Цитрусовые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оказывают на нервную систему тонизирующее и возбуждающее действие. Они усиливают работу головного мозга и помогают сосредоточиться.</a:t>
            </a:r>
          </a:p>
        </p:txBody>
      </p:sp>
      <p:pic>
        <p:nvPicPr>
          <p:cNvPr id="19458" name="Picture 2" descr="kom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628800"/>
            <a:ext cx="3312368" cy="36609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57018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Растения, которые помогут при простуде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028343"/>
            <a:ext cx="432048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Некоторые растения выделяют особые вещества – фитонциды. Эти вещества уничтожают вредные микроорганизмы и вирусы, которые находятся в воздухе. Самое полезное комнатное растение при борьбе с простудой – 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коланхоэ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. Оно должно жить на каждом подоконнике. Растение высотой до метра убивает множество вредных микроорганизмов в радиусе полутора метров вокруг себя. Можно использовать его и внутренне. Один листочек 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коланхоэ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пожуйте и проглотите. Это убьет все вредные микроорганизмы во рту. Этим же способом можно значительно уменьшить симптомы гастрита, язвы желудка и других заболеваний ЖКТ.</a:t>
            </a:r>
          </a:p>
        </p:txBody>
      </p:sp>
      <p:pic>
        <p:nvPicPr>
          <p:cNvPr id="21506" name="Picture 2" descr="Картинки по запросу каланхоэ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836712"/>
            <a:ext cx="3851920" cy="5688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484784"/>
            <a:ext cx="410445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Еще одно сильнодействующее растение – эвкалипт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цитриодора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. Его эфирные масла активно подавляют вредные микроорганизмы, и делают воздух в квартире свежим.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 descr="kom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628800"/>
            <a:ext cx="3744416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57018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Растение, которое защищает от излучения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340768"/>
            <a:ext cx="43924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Сейчас наш дом просто напичкан различной техникой – телевизоры, компьютеры, музыкальные центры. И ни для кого не секрет, что их присутствие в нашем доме сказывается на здоровье не лучшим образом. Обычный кактус может уменьшить вредное излучение. Достаточно поставить пару горшочков с этими растениями по бокам от монитора или другой техники и ваше самочувствие значительно улучшится.</a:t>
            </a:r>
          </a:p>
        </p:txBody>
      </p:sp>
      <p:pic>
        <p:nvPicPr>
          <p:cNvPr id="23554" name="Picture 2" descr="kom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268760"/>
            <a:ext cx="3384376" cy="4680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101</TotalTime>
  <Words>282</Words>
  <Application>Microsoft Office PowerPoint</Application>
  <PresentationFormat>Экран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КОМНАТНЫЕ РАСТЕНИЯ – ЗЕЛЕНАЯ АПТЕКА</vt:lpstr>
      <vt:lpstr>Слайд 2</vt:lpstr>
      <vt:lpstr>Растения, которые очищают воздух </vt:lpstr>
      <vt:lpstr>Слайд 4</vt:lpstr>
      <vt:lpstr>Растения, которые успокаивают нервы </vt:lpstr>
      <vt:lpstr>Слайд 6</vt:lpstr>
      <vt:lpstr>Растения, которые помогут при простуде </vt:lpstr>
      <vt:lpstr>Слайд 8</vt:lpstr>
      <vt:lpstr>Растение, которое защищает от излучения </vt:lpstr>
      <vt:lpstr>Растения, которые лечат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КОМНАТНЫЕ РАСТЕНИЯ – ЗЕЛЕНАЯ АПТЕКА</dc:title>
  <dc:creator>Сергей</dc:creator>
  <cp:lastModifiedBy>Сергей</cp:lastModifiedBy>
  <cp:revision>7</cp:revision>
  <dcterms:created xsi:type="dcterms:W3CDTF">2017-02-11T04:05:46Z</dcterms:created>
  <dcterms:modified xsi:type="dcterms:W3CDTF">2017-08-08T12:59:27Z</dcterms:modified>
</cp:coreProperties>
</file>