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7FA4B-EC9A-4380-812A-BB0B1C3C0238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F6C33-80FD-44DA-9986-D26F1C5CC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6C33-80FD-44DA-9986-D26F1C5CC3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9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6C33-80FD-44DA-9986-D26F1C5CC3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5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5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5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2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7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3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3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6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9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5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9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Воспитание культуры общения у старших дошкольников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645024"/>
            <a:ext cx="4824536" cy="192176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Исполнитель:</a:t>
            </a:r>
          </a:p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Гундарева Марина Викторовна,</a:t>
            </a:r>
          </a:p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воспитатель МБДОУ № 62, </a:t>
            </a:r>
          </a:p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г. Ленинск-Кузнецкий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632229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2016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7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o-nedvizhke.ru/wp-content/uploads/2015/08/molodaya_sem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419263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88594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Ребенок учится тому,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Что видит у себя в дому.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Родители – пример ему.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Кто при жене и детях груб,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Кому язык распутства люб,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Пусть помнит, что с лихвой получит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От них все то, чему их учит.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	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Себастьян Брандт)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246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yourpic.org/images/201207/lz8eplyzg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800" y="2660287"/>
            <a:ext cx="4392488" cy="40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39933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«Дефицит общения в дошкольном возрасте накладывает роковую печать на последующую судьбу личности»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					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В. В. Давыдов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советский педагог и психолог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7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67" y="1052736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Общение - это взаимодействие 2-х и более людей, направленное на согласование и объединение усилий с целью налаживания отношений и достижение общего результата </a:t>
            </a:r>
          </a:p>
          <a:p>
            <a:pPr marL="0" indent="0" algn="r">
              <a:buNone/>
            </a:pPr>
            <a:r>
              <a:rPr lang="ru-RU" dirty="0" smtClean="0"/>
              <a:t>				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М.И. Лисина 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(Детский психолог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11" y="3933056"/>
            <a:ext cx="554831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12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Потребность в общении - одна из самых важных человеческих потребностей.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5184576" cy="388843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1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86191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Как и у всякого объекта научного изучения у общения выделяют ряд присущих ему свойств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Среди них:</a:t>
            </a:r>
          </a:p>
          <a:p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3092" y="2420888"/>
            <a:ext cx="85569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Общение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есть направленное действие;</a:t>
            </a:r>
          </a:p>
          <a:p>
            <a:pPr marL="457200" lvl="0" indent="-4572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Общение подразумевает активность каждого из его участников;</a:t>
            </a:r>
          </a:p>
          <a:p>
            <a:pPr marL="457200" lvl="0" indent="-4572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Участники его рассчитывают получить ответ от партнера по общению;</a:t>
            </a:r>
          </a:p>
          <a:p>
            <a:pPr marL="457200" lvl="0" indent="-4572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Каждый из участников этого процесса выступает как личность.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56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963" y="83671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Основными функциями общения являются:</a:t>
            </a:r>
          </a:p>
          <a:p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04989" y="1772816"/>
            <a:ext cx="85569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Организация совместной деятельности людей (согласование и объединение усилий для их достижения);</a:t>
            </a:r>
          </a:p>
          <a:p>
            <a:pPr marL="457200" lvl="0" indent="-4572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Формирование и развитие межличностных отношений;</a:t>
            </a:r>
          </a:p>
          <a:p>
            <a:pPr marL="457200" lvl="0" indent="-4572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Познание людьми друг друга;</a:t>
            </a:r>
          </a:p>
          <a:p>
            <a:pPr marL="457200" lvl="0" indent="-4572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Общение - необходимое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условие для формирования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личности, ее сознания и самосознания.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70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46085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В интересной, насыщенной событиями жизни общение детей приобретает особую сдержанность. Педагог использует различные приемы, которые помогают разнообразить повседневную жизнь детей. Например: утром встретить их приветливой улыбкой, постараться увлечь интересной игрушкой. Сегодня в его   руках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пушистый        зайчонок,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который      здоровается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с ребятами. Утро началось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жизнерадостно,   и    этот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настрой   сохраняется    у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детей     в      течение дня.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user\Pictures\SAM_1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01078"/>
            <a:ext cx="3816424" cy="262426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9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DCIM\100PHOTO\SAM_0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44524"/>
            <a:ext cx="3021996" cy="226649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20688"/>
            <a:ext cx="84946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Большое значение для развития навыков общения имеют различные игры: сюжетно-ролевые, подвижные, игры-этюды, игры-импровизации.</a:t>
            </a:r>
          </a:p>
        </p:txBody>
      </p:sp>
      <p:pic>
        <p:nvPicPr>
          <p:cNvPr id="5125" name="Picture 5" descr="G:\DCIM\100PHOTO\SAM_1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97" y="4110360"/>
            <a:ext cx="3035829" cy="22768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DCIM\100PHOTO\SAM_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944524"/>
            <a:ext cx="2952328" cy="221424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0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rum.na-svyazi.ru/uploads/663/post-215185-1312663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3815"/>
            <a:ext cx="4392488" cy="240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548680"/>
            <a:ext cx="8784976" cy="612068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			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Особую   роль 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						воспитании культуры 						общения играет семья. 					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психологии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такой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				термин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незаметное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" - это и есть воздействие на ребенка обстановки в семье, поведения родителей в той или иной ситуации, их отношения к ребенку, их эмоциональных и энергетических состояний. Подмечено, что "незаметное воспитание" влияет на ребенка больше, чем "заметное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». Психологи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заявляют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 "Слова не воспитывают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дети становятся такими, как их родители, только еще хуже".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69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248</Words>
  <Application>Microsoft Office PowerPoint</Application>
  <PresentationFormat>Экран (4:3)</PresentationFormat>
  <Paragraphs>37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Воспитание культуры общения у старших дошкольников</vt:lpstr>
      <vt:lpstr>Презентация PowerPoint</vt:lpstr>
      <vt:lpstr>Презентация PowerPoint</vt:lpstr>
      <vt:lpstr>Потребность в общении - одна из самых важных человеческих потребностей.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культуры общения у старших дошкольников</dc:title>
  <dc:creator>user</dc:creator>
  <cp:lastModifiedBy>user</cp:lastModifiedBy>
  <cp:revision>10</cp:revision>
  <dcterms:created xsi:type="dcterms:W3CDTF">2016-11-01T13:13:48Z</dcterms:created>
  <dcterms:modified xsi:type="dcterms:W3CDTF">2016-11-01T14:57:19Z</dcterms:modified>
</cp:coreProperties>
</file>