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64" r:id="rId4"/>
    <p:sldId id="265" r:id="rId5"/>
    <p:sldId id="266" r:id="rId6"/>
    <p:sldId id="267" r:id="rId7"/>
    <p:sldId id="268" r:id="rId8"/>
    <p:sldId id="270" r:id="rId9"/>
    <p:sldId id="271" r:id="rId10"/>
    <p:sldId id="274" r:id="rId11"/>
    <p:sldId id="277" r:id="rId12"/>
    <p:sldId id="285" r:id="rId13"/>
    <p:sldId id="286" r:id="rId14"/>
    <p:sldId id="293" r:id="rId15"/>
    <p:sldId id="279" r:id="rId16"/>
    <p:sldId id="280" r:id="rId17"/>
    <p:sldId id="281" r:id="rId18"/>
    <p:sldId id="287" r:id="rId19"/>
    <p:sldId id="282" r:id="rId20"/>
    <p:sldId id="291" r:id="rId21"/>
    <p:sldId id="288" r:id="rId22"/>
    <p:sldId id="283" r:id="rId23"/>
    <p:sldId id="290" r:id="rId24"/>
    <p:sldId id="284" r:id="rId25"/>
    <p:sldId id="259" r:id="rId26"/>
    <p:sldId id="272" r:id="rId27"/>
    <p:sldId id="26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546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7" d="100"/>
          <a:sy n="77" d="100"/>
        </p:scale>
        <p:origin x="-117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8B6AFC-107B-4ED3-9555-D2E683AED24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55D7A0B-500A-41EF-98B8-165F569DE8B1}">
      <dgm:prSet phldrT="[Текст]" custT="1"/>
      <dgm:spPr/>
      <dgm:t>
        <a:bodyPr/>
        <a:lstStyle/>
        <a:p>
          <a:pPr algn="ctr"/>
          <a:r>
            <a:rPr lang="ru-RU" sz="3200" dirty="0" smtClean="0">
              <a:latin typeface="Monotype Corsiva" pitchFamily="66" charset="0"/>
            </a:rPr>
            <a:t>Подготовитель-</a:t>
          </a:r>
        </a:p>
        <a:p>
          <a:pPr algn="ctr"/>
          <a:r>
            <a:rPr lang="ru-RU" sz="3200" dirty="0" err="1" smtClean="0">
              <a:latin typeface="Monotype Corsiva" pitchFamily="66" charset="0"/>
            </a:rPr>
            <a:t>ный</a:t>
          </a:r>
          <a:endParaRPr lang="ru-RU" sz="3200" dirty="0">
            <a:latin typeface="Monotype Corsiva" pitchFamily="66" charset="0"/>
          </a:endParaRPr>
        </a:p>
      </dgm:t>
    </dgm:pt>
    <dgm:pt modelId="{189D4C89-4B84-4F4F-87BB-C52D2FFE35C0}" type="parTrans" cxnId="{E6D81220-C4E2-4416-B66A-CA5F98AAE791}">
      <dgm:prSet/>
      <dgm:spPr/>
      <dgm:t>
        <a:bodyPr/>
        <a:lstStyle/>
        <a:p>
          <a:pPr algn="ctr"/>
          <a:endParaRPr lang="ru-RU"/>
        </a:p>
      </dgm:t>
    </dgm:pt>
    <dgm:pt modelId="{F09DC901-A900-4127-AADB-C4DCA3CCBA50}" type="sibTrans" cxnId="{E6D81220-C4E2-4416-B66A-CA5F98AAE791}">
      <dgm:prSet/>
      <dgm:spPr/>
      <dgm:t>
        <a:bodyPr/>
        <a:lstStyle/>
        <a:p>
          <a:pPr algn="ctr"/>
          <a:endParaRPr lang="ru-RU"/>
        </a:p>
      </dgm:t>
    </dgm:pt>
    <dgm:pt modelId="{35A8DB46-D350-4098-A381-1916E164A4EB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800" dirty="0" smtClean="0">
              <a:latin typeface="Monotype Corsiva" pitchFamily="66" charset="0"/>
            </a:rPr>
            <a:t>Составление плана, схемы проекта;</a:t>
          </a:r>
          <a:endParaRPr lang="ru-RU" sz="1800" dirty="0">
            <a:latin typeface="Monotype Corsiva" pitchFamily="66" charset="0"/>
          </a:endParaRPr>
        </a:p>
      </dgm:t>
    </dgm:pt>
    <dgm:pt modelId="{B7EE2003-ADB3-42F1-978C-4B867D37CFAB}" type="parTrans" cxnId="{B9D9070D-0A03-4E21-9F70-019CB6CFD262}">
      <dgm:prSet/>
      <dgm:spPr/>
      <dgm:t>
        <a:bodyPr/>
        <a:lstStyle/>
        <a:p>
          <a:pPr algn="ctr"/>
          <a:endParaRPr lang="ru-RU"/>
        </a:p>
      </dgm:t>
    </dgm:pt>
    <dgm:pt modelId="{A48D0172-1443-4F17-9AA9-5EAD0B281774}" type="sibTrans" cxnId="{B9D9070D-0A03-4E21-9F70-019CB6CFD262}">
      <dgm:prSet/>
      <dgm:spPr/>
      <dgm:t>
        <a:bodyPr/>
        <a:lstStyle/>
        <a:p>
          <a:pPr algn="ctr"/>
          <a:endParaRPr lang="ru-RU"/>
        </a:p>
      </dgm:t>
    </dgm:pt>
    <dgm:pt modelId="{04720919-8E78-4196-B96E-C4B8A17B164A}">
      <dgm:prSet phldrT="[Текст]" custT="1"/>
      <dgm:spPr/>
      <dgm:t>
        <a:bodyPr/>
        <a:lstStyle/>
        <a:p>
          <a:pPr algn="l">
            <a:lnSpc>
              <a:spcPct val="90000"/>
            </a:lnSpc>
            <a:spcAft>
              <a:spcPct val="15000"/>
            </a:spcAft>
          </a:pPr>
          <a:r>
            <a:rPr lang="ru-RU" sz="1800" dirty="0" smtClean="0">
              <a:latin typeface="Monotype Corsiva" pitchFamily="66" charset="0"/>
            </a:rPr>
            <a:t>Обсуждение плана с родителями;</a:t>
          </a:r>
          <a:endParaRPr lang="ru-RU" sz="1800" dirty="0">
            <a:latin typeface="Monotype Corsiva" pitchFamily="66" charset="0"/>
          </a:endParaRPr>
        </a:p>
      </dgm:t>
    </dgm:pt>
    <dgm:pt modelId="{95262ED4-5EFB-48F4-80B6-1314DBC04821}" type="parTrans" cxnId="{0096D0C2-10B7-4A29-A68A-E651D015B8D2}">
      <dgm:prSet/>
      <dgm:spPr/>
      <dgm:t>
        <a:bodyPr/>
        <a:lstStyle/>
        <a:p>
          <a:pPr algn="ctr"/>
          <a:endParaRPr lang="ru-RU"/>
        </a:p>
      </dgm:t>
    </dgm:pt>
    <dgm:pt modelId="{E1B8ECA6-FBC3-42FF-A498-B96675C89F01}" type="sibTrans" cxnId="{0096D0C2-10B7-4A29-A68A-E651D015B8D2}">
      <dgm:prSet/>
      <dgm:spPr/>
      <dgm:t>
        <a:bodyPr/>
        <a:lstStyle/>
        <a:p>
          <a:pPr algn="ctr"/>
          <a:endParaRPr lang="ru-RU"/>
        </a:p>
      </dgm:t>
    </dgm:pt>
    <dgm:pt modelId="{19837CF4-2115-4624-90B8-C50B36790278}">
      <dgm:prSet phldrT="[Текст]" custT="1"/>
      <dgm:spPr/>
      <dgm:t>
        <a:bodyPr/>
        <a:lstStyle/>
        <a:p>
          <a:pPr algn="ctr"/>
          <a:r>
            <a:rPr lang="ru-RU" sz="3200" dirty="0" smtClean="0">
              <a:latin typeface="Monotype Corsiva" pitchFamily="66" charset="0"/>
            </a:rPr>
            <a:t>Основной   </a:t>
          </a:r>
          <a:endParaRPr lang="ru-RU" sz="3200" dirty="0">
            <a:latin typeface="Monotype Corsiva" pitchFamily="66" charset="0"/>
          </a:endParaRPr>
        </a:p>
      </dgm:t>
    </dgm:pt>
    <dgm:pt modelId="{C7AC80C1-5141-41FD-9E10-9CFB75DC0EC9}" type="parTrans" cxnId="{4D5B5C67-DB46-464B-AD00-70E85ED4E956}">
      <dgm:prSet/>
      <dgm:spPr/>
      <dgm:t>
        <a:bodyPr/>
        <a:lstStyle/>
        <a:p>
          <a:pPr algn="ctr"/>
          <a:endParaRPr lang="ru-RU"/>
        </a:p>
      </dgm:t>
    </dgm:pt>
    <dgm:pt modelId="{976E7836-53A9-486C-8844-BCEECFA06948}" type="sibTrans" cxnId="{4D5B5C67-DB46-464B-AD00-70E85ED4E956}">
      <dgm:prSet/>
      <dgm:spPr/>
      <dgm:t>
        <a:bodyPr/>
        <a:lstStyle/>
        <a:p>
          <a:pPr algn="ctr"/>
          <a:endParaRPr lang="ru-RU"/>
        </a:p>
      </dgm:t>
    </dgm:pt>
    <dgm:pt modelId="{71E7EAAA-3F29-4432-8A97-44E00B4DDC77}">
      <dgm:prSet phldrT="[Текст]" custT="1"/>
      <dgm:spPr/>
      <dgm:t>
        <a:bodyPr/>
        <a:lstStyle/>
        <a:p>
          <a:pPr algn="ctr"/>
          <a:r>
            <a:rPr lang="ru-RU" sz="3200" dirty="0" err="1" smtClean="0">
              <a:latin typeface="Monotype Corsiva" pitchFamily="66" charset="0"/>
            </a:rPr>
            <a:t>Заключитель-ный</a:t>
          </a:r>
          <a:endParaRPr lang="ru-RU" sz="3200" dirty="0">
            <a:latin typeface="Monotype Corsiva" pitchFamily="66" charset="0"/>
          </a:endParaRPr>
        </a:p>
      </dgm:t>
    </dgm:pt>
    <dgm:pt modelId="{B08F645E-1287-45CA-BBE0-B8732C79ABBE}" type="parTrans" cxnId="{F99B0AD3-E797-4255-84D6-4EFF60739CFB}">
      <dgm:prSet/>
      <dgm:spPr/>
      <dgm:t>
        <a:bodyPr/>
        <a:lstStyle/>
        <a:p>
          <a:pPr algn="ctr"/>
          <a:endParaRPr lang="ru-RU"/>
        </a:p>
      </dgm:t>
    </dgm:pt>
    <dgm:pt modelId="{4224C217-FF50-4436-9412-22C1F57D38B8}" type="sibTrans" cxnId="{F99B0AD3-E797-4255-84D6-4EFF60739CFB}">
      <dgm:prSet/>
      <dgm:spPr/>
      <dgm:t>
        <a:bodyPr/>
        <a:lstStyle/>
        <a:p>
          <a:pPr algn="ctr"/>
          <a:endParaRPr lang="ru-RU"/>
        </a:p>
      </dgm:t>
    </dgm:pt>
    <dgm:pt modelId="{FB921498-648B-4AEF-99DC-EA5313185A22}">
      <dgm:prSet phldrT="[Текст]" custT="1"/>
      <dgm:spPr/>
      <dgm:t>
        <a:bodyPr/>
        <a:lstStyle/>
        <a:p>
          <a:pPr algn="l"/>
          <a:r>
            <a:rPr lang="ru-RU" sz="1800" dirty="0" smtClean="0">
              <a:latin typeface="Monotype Corsiva" pitchFamily="66" charset="0"/>
            </a:rPr>
            <a:t>Подведение итогов, анализ достигнутых успехов;</a:t>
          </a:r>
          <a:endParaRPr lang="ru-RU" sz="1800" dirty="0">
            <a:latin typeface="Monotype Corsiva" pitchFamily="66" charset="0"/>
          </a:endParaRPr>
        </a:p>
      </dgm:t>
    </dgm:pt>
    <dgm:pt modelId="{989BC437-D1E7-4C9C-9634-8BDF9641EC86}" type="parTrans" cxnId="{AC657BD4-BE8D-41A1-8CF9-2A9121F76720}">
      <dgm:prSet/>
      <dgm:spPr/>
      <dgm:t>
        <a:bodyPr/>
        <a:lstStyle/>
        <a:p>
          <a:pPr algn="ctr"/>
          <a:endParaRPr lang="ru-RU"/>
        </a:p>
      </dgm:t>
    </dgm:pt>
    <dgm:pt modelId="{325AB02A-39D3-4184-A3E8-DB2DC5E417AF}" type="sibTrans" cxnId="{AC657BD4-BE8D-41A1-8CF9-2A9121F76720}">
      <dgm:prSet/>
      <dgm:spPr/>
      <dgm:t>
        <a:bodyPr/>
        <a:lstStyle/>
        <a:p>
          <a:pPr algn="ctr"/>
          <a:endParaRPr lang="ru-RU"/>
        </a:p>
      </dgm:t>
    </dgm:pt>
    <dgm:pt modelId="{67F328A4-B3A9-4A57-9CB1-46BFD99CB13E}">
      <dgm:prSet phldrT="[Текст]" custT="1"/>
      <dgm:spPr/>
      <dgm:t>
        <a:bodyPr/>
        <a:lstStyle/>
        <a:p>
          <a:pPr algn="l"/>
          <a:r>
            <a:rPr lang="ru-RU" sz="1800" dirty="0" smtClean="0">
              <a:latin typeface="Monotype Corsiva" pitchFamily="66" charset="0"/>
            </a:rPr>
            <a:t>Презентация проекта на заключительном родительском собрании.</a:t>
          </a:r>
          <a:endParaRPr lang="ru-RU" sz="1800" dirty="0">
            <a:latin typeface="Monotype Corsiva" pitchFamily="66" charset="0"/>
          </a:endParaRPr>
        </a:p>
      </dgm:t>
    </dgm:pt>
    <dgm:pt modelId="{3B034E9A-8950-44C4-9392-DCBFA80C724E}" type="parTrans" cxnId="{990D5B92-8E1F-4CC3-B698-75B3434DCAE6}">
      <dgm:prSet/>
      <dgm:spPr/>
      <dgm:t>
        <a:bodyPr/>
        <a:lstStyle/>
        <a:p>
          <a:pPr algn="ctr"/>
          <a:endParaRPr lang="ru-RU"/>
        </a:p>
      </dgm:t>
    </dgm:pt>
    <dgm:pt modelId="{84BCE664-80AF-46B4-AD2D-8FB5F21D1C0E}" type="sibTrans" cxnId="{990D5B92-8E1F-4CC3-B698-75B3434DCAE6}">
      <dgm:prSet/>
      <dgm:spPr/>
      <dgm:t>
        <a:bodyPr/>
        <a:lstStyle/>
        <a:p>
          <a:pPr algn="ctr"/>
          <a:endParaRPr lang="ru-RU"/>
        </a:p>
      </dgm:t>
    </dgm:pt>
    <dgm:pt modelId="{0ADBC461-4C84-4F48-AEA3-5D2CACD01B32}">
      <dgm:prSet phldrT="[Текст]" custT="1"/>
      <dgm:spPr/>
      <dgm:t>
        <a:bodyPr/>
        <a:lstStyle/>
        <a:p>
          <a:pPr algn="l">
            <a:lnSpc>
              <a:spcPct val="90000"/>
            </a:lnSpc>
            <a:spcAft>
              <a:spcPct val="15000"/>
            </a:spcAft>
          </a:pPr>
          <a:r>
            <a:rPr lang="ru-RU" sz="1800" dirty="0" smtClean="0">
              <a:latin typeface="Monotype Corsiva" pitchFamily="66" charset="0"/>
            </a:rPr>
            <a:t>Сбор информации, материала.</a:t>
          </a:r>
          <a:endParaRPr lang="ru-RU" sz="1800" dirty="0">
            <a:latin typeface="Monotype Corsiva" pitchFamily="66" charset="0"/>
          </a:endParaRPr>
        </a:p>
      </dgm:t>
    </dgm:pt>
    <dgm:pt modelId="{DE4E67B9-1749-4F89-A9CB-DB28AE687F02}" type="parTrans" cxnId="{6132C35D-5455-4FBF-9878-5390B97B3BE3}">
      <dgm:prSet/>
      <dgm:spPr/>
    </dgm:pt>
    <dgm:pt modelId="{1D706ECC-D7E4-4207-BAB1-D0BFB436DEAD}" type="sibTrans" cxnId="{6132C35D-5455-4FBF-9878-5390B97B3BE3}">
      <dgm:prSet/>
      <dgm:spPr/>
    </dgm:pt>
    <dgm:pt modelId="{99CA08C3-6A8D-4941-83F2-09967D63043D}">
      <dgm:prSet phldrT="[Текст]" custT="1"/>
      <dgm:spPr/>
      <dgm:t>
        <a:bodyPr/>
        <a:lstStyle/>
        <a:p>
          <a:pPr algn="ctr">
            <a:spcAft>
              <a:spcPct val="15000"/>
            </a:spcAft>
          </a:pPr>
          <a:endParaRPr lang="ru-RU" sz="1800" dirty="0">
            <a:latin typeface="Monotype Corsiva" pitchFamily="66" charset="0"/>
          </a:endParaRPr>
        </a:p>
      </dgm:t>
    </dgm:pt>
    <dgm:pt modelId="{CF5C65F2-BCF1-4C43-B87B-270C060314FD}" type="parTrans" cxnId="{B405F6F7-7D46-43EA-B537-372FC04BE65C}">
      <dgm:prSet/>
      <dgm:spPr/>
    </dgm:pt>
    <dgm:pt modelId="{9DE22C59-52EA-49F6-B653-833C2FDF60BD}" type="sibTrans" cxnId="{B405F6F7-7D46-43EA-B537-372FC04BE65C}">
      <dgm:prSet/>
      <dgm:spPr/>
    </dgm:pt>
    <dgm:pt modelId="{0BD0A54A-4983-4D70-9A96-9B0A35B768C8}">
      <dgm:prSet phldrT="[Текст]" custT="1"/>
      <dgm:spPr/>
      <dgm:t>
        <a:bodyPr/>
        <a:lstStyle/>
        <a:p>
          <a:pPr algn="l">
            <a:spcAft>
              <a:spcPts val="0"/>
            </a:spcAft>
          </a:pPr>
          <a:r>
            <a:rPr lang="ru-RU" sz="1800" dirty="0" smtClean="0">
              <a:latin typeface="Monotype Corsiva" pitchFamily="66" charset="0"/>
            </a:rPr>
            <a:t>Тематическая викторина «По страницам сказок»; </a:t>
          </a:r>
          <a:endParaRPr lang="ru-RU" sz="1800" dirty="0">
            <a:latin typeface="Monotype Corsiva" pitchFamily="66" charset="0"/>
          </a:endParaRPr>
        </a:p>
      </dgm:t>
    </dgm:pt>
    <dgm:pt modelId="{2E90B501-ECA7-4CBF-B14D-A374D9B94EE5}" type="parTrans" cxnId="{20105BF2-1A58-4603-8901-648A9CFA490B}">
      <dgm:prSet/>
      <dgm:spPr/>
    </dgm:pt>
    <dgm:pt modelId="{6E9607B2-1543-4816-AD5F-D2CEEC125674}" type="sibTrans" cxnId="{20105BF2-1A58-4603-8901-648A9CFA490B}">
      <dgm:prSet/>
      <dgm:spPr/>
    </dgm:pt>
    <dgm:pt modelId="{CA17130C-5271-4C5B-AA1A-E95030B3DA9D}">
      <dgm:prSet phldrT="[Текст]" custT="1"/>
      <dgm:spPr/>
      <dgm:t>
        <a:bodyPr/>
        <a:lstStyle/>
        <a:p>
          <a:pPr algn="l">
            <a:spcAft>
              <a:spcPts val="0"/>
            </a:spcAft>
          </a:pPr>
          <a:r>
            <a:rPr lang="ru-RU" sz="1800" dirty="0" smtClean="0">
              <a:latin typeface="Monotype Corsiva" pitchFamily="66" charset="0"/>
            </a:rPr>
            <a:t>Изготовление закладок для книг;</a:t>
          </a:r>
          <a:endParaRPr lang="ru-RU" sz="1800" dirty="0">
            <a:latin typeface="Monotype Corsiva" pitchFamily="66" charset="0"/>
          </a:endParaRPr>
        </a:p>
      </dgm:t>
    </dgm:pt>
    <dgm:pt modelId="{DE3DD251-6447-4ABC-86E5-85BE0015A1E7}" type="parTrans" cxnId="{D3FD5BDB-4AFD-46DD-AE1C-58508358C69B}">
      <dgm:prSet/>
      <dgm:spPr/>
    </dgm:pt>
    <dgm:pt modelId="{EB377222-3760-43B0-9D84-07EDBEDC225E}" type="sibTrans" cxnId="{D3FD5BDB-4AFD-46DD-AE1C-58508358C69B}">
      <dgm:prSet/>
      <dgm:spPr/>
    </dgm:pt>
    <dgm:pt modelId="{7B7B0642-E890-423D-95F5-A66BF15D54C2}">
      <dgm:prSet phldrT="[Текст]" custT="1"/>
      <dgm:spPr/>
      <dgm:t>
        <a:bodyPr/>
        <a:lstStyle/>
        <a:p>
          <a:pPr algn="l">
            <a:spcAft>
              <a:spcPts val="0"/>
            </a:spcAft>
          </a:pPr>
          <a:endParaRPr lang="ru-RU" sz="1800" dirty="0">
            <a:latin typeface="Monotype Corsiva" pitchFamily="66" charset="0"/>
          </a:endParaRPr>
        </a:p>
      </dgm:t>
    </dgm:pt>
    <dgm:pt modelId="{3DE142A2-699E-418C-930A-266F9830E8F7}" type="parTrans" cxnId="{11C41C86-9EBE-40B6-9B1C-C23979FE1B2E}">
      <dgm:prSet/>
      <dgm:spPr/>
    </dgm:pt>
    <dgm:pt modelId="{60F883B1-576D-48C2-862E-6D2C9B4B7147}" type="sibTrans" cxnId="{11C41C86-9EBE-40B6-9B1C-C23979FE1B2E}">
      <dgm:prSet/>
      <dgm:spPr/>
    </dgm:pt>
    <dgm:pt modelId="{0F842F34-31D9-4138-8FC7-0B452D11D430}">
      <dgm:prSet phldrT="[Текст]" custT="1"/>
      <dgm:spPr/>
      <dgm:t>
        <a:bodyPr/>
        <a:lstStyle/>
        <a:p>
          <a:pPr algn="l">
            <a:spcAft>
              <a:spcPts val="0"/>
            </a:spcAft>
          </a:pPr>
          <a:r>
            <a:rPr lang="ru-RU" sz="1800" dirty="0" smtClean="0">
              <a:latin typeface="Monotype Corsiva" pitchFamily="66" charset="0"/>
            </a:rPr>
            <a:t>Выставка рисунков детей «Моя любимая сказка»;</a:t>
          </a:r>
          <a:endParaRPr lang="ru-RU" sz="1800" dirty="0">
            <a:latin typeface="Monotype Corsiva" pitchFamily="66" charset="0"/>
          </a:endParaRPr>
        </a:p>
      </dgm:t>
    </dgm:pt>
    <dgm:pt modelId="{C149C930-D2D7-4911-B4E7-BDC7F43D3D43}" type="parTrans" cxnId="{5CCFC598-8D86-440F-9663-32C4F7818BDF}">
      <dgm:prSet/>
      <dgm:spPr/>
    </dgm:pt>
    <dgm:pt modelId="{47B24547-11F8-4DD0-A40E-46C32B05ED2A}" type="sibTrans" cxnId="{5CCFC598-8D86-440F-9663-32C4F7818BDF}">
      <dgm:prSet/>
      <dgm:spPr/>
    </dgm:pt>
    <dgm:pt modelId="{94E0A9EE-8C64-42A8-A5BB-62BC34EF6754}">
      <dgm:prSet phldrT="[Текст]" custT="1"/>
      <dgm:spPr/>
      <dgm:t>
        <a:bodyPr/>
        <a:lstStyle/>
        <a:p>
          <a:pPr algn="l">
            <a:spcAft>
              <a:spcPts val="0"/>
            </a:spcAft>
          </a:pPr>
          <a:endParaRPr lang="ru-RU" sz="1800" dirty="0">
            <a:latin typeface="Monotype Corsiva" pitchFamily="66" charset="0"/>
          </a:endParaRPr>
        </a:p>
      </dgm:t>
    </dgm:pt>
    <dgm:pt modelId="{44BCD979-157D-4A41-B313-0A18882A21BB}" type="parTrans" cxnId="{C56543B2-F537-449B-ABE7-5AF8342E5368}">
      <dgm:prSet/>
      <dgm:spPr/>
    </dgm:pt>
    <dgm:pt modelId="{0D33827C-DF42-4DFC-89C8-470E77225BCB}" type="sibTrans" cxnId="{C56543B2-F537-449B-ABE7-5AF8342E5368}">
      <dgm:prSet/>
      <dgm:spPr/>
    </dgm:pt>
    <dgm:pt modelId="{ED02E339-014C-4474-BE8F-5FDDF8DB34C1}">
      <dgm:prSet phldrT="[Текст]" custT="1"/>
      <dgm:spPr/>
      <dgm:t>
        <a:bodyPr/>
        <a:lstStyle/>
        <a:p>
          <a:pPr algn="l">
            <a:spcAft>
              <a:spcPts val="0"/>
            </a:spcAft>
          </a:pPr>
          <a:r>
            <a:rPr lang="ru-RU" sz="1800" dirty="0" smtClean="0">
              <a:latin typeface="Monotype Corsiva" pitchFamily="66" charset="0"/>
            </a:rPr>
            <a:t>Тематические выставки книг;</a:t>
          </a:r>
          <a:endParaRPr lang="ru-RU" sz="1800" dirty="0">
            <a:latin typeface="Monotype Corsiva" pitchFamily="66" charset="0"/>
          </a:endParaRPr>
        </a:p>
      </dgm:t>
    </dgm:pt>
    <dgm:pt modelId="{E09378CA-3EEC-414D-AC78-C841EBDB58A1}" type="parTrans" cxnId="{CFFEE335-414B-4F9E-B339-39842BA7756D}">
      <dgm:prSet/>
      <dgm:spPr/>
    </dgm:pt>
    <dgm:pt modelId="{44F15921-F0EA-4986-B2B9-E5B22BCE5011}" type="sibTrans" cxnId="{CFFEE335-414B-4F9E-B339-39842BA7756D}">
      <dgm:prSet/>
      <dgm:spPr/>
    </dgm:pt>
    <dgm:pt modelId="{34DBC36D-6AB3-47CF-8466-13B8BAF4AC44}">
      <dgm:prSet phldrT="[Текст]" custT="1"/>
      <dgm:spPr/>
      <dgm:t>
        <a:bodyPr/>
        <a:lstStyle/>
        <a:p>
          <a:pPr algn="l">
            <a:spcAft>
              <a:spcPts val="0"/>
            </a:spcAft>
          </a:pPr>
          <a:r>
            <a:rPr lang="ru-RU" sz="1800" dirty="0" smtClean="0">
              <a:latin typeface="Monotype Corsiva" pitchFamily="66" charset="0"/>
            </a:rPr>
            <a:t>Инсценировки по сказкам «Красная Шапочка», «</a:t>
          </a:r>
          <a:r>
            <a:rPr lang="ru-RU" sz="1800" dirty="0" err="1" smtClean="0">
              <a:latin typeface="Monotype Corsiva" pitchFamily="66" charset="0"/>
            </a:rPr>
            <a:t>Заюшкина</a:t>
          </a:r>
          <a:r>
            <a:rPr lang="ru-RU" sz="1800" dirty="0" smtClean="0">
              <a:latin typeface="Monotype Corsiva" pitchFamily="66" charset="0"/>
            </a:rPr>
            <a:t> избушка»;</a:t>
          </a:r>
          <a:endParaRPr lang="ru-RU" sz="1800" dirty="0">
            <a:latin typeface="Monotype Corsiva" pitchFamily="66" charset="0"/>
          </a:endParaRPr>
        </a:p>
      </dgm:t>
    </dgm:pt>
    <dgm:pt modelId="{9FCFFBD5-389D-4CB8-B371-13BFBB089447}" type="parTrans" cxnId="{ABC3D888-EACF-4340-A9F0-7B1171CB2E7E}">
      <dgm:prSet/>
      <dgm:spPr/>
    </dgm:pt>
    <dgm:pt modelId="{FE5A2012-1B17-4528-A74F-69C931302797}" type="sibTrans" cxnId="{ABC3D888-EACF-4340-A9F0-7B1171CB2E7E}">
      <dgm:prSet/>
      <dgm:spPr/>
    </dgm:pt>
    <dgm:pt modelId="{5FB236AE-53CC-40E3-9B28-35E5B11C23A4}">
      <dgm:prSet phldrT="[Текст]" custT="1"/>
      <dgm:spPr/>
      <dgm:t>
        <a:bodyPr/>
        <a:lstStyle/>
        <a:p>
          <a:pPr algn="l">
            <a:spcAft>
              <a:spcPts val="0"/>
            </a:spcAft>
          </a:pPr>
          <a:endParaRPr lang="ru-RU" sz="1800" dirty="0">
            <a:latin typeface="Monotype Corsiva" pitchFamily="66" charset="0"/>
          </a:endParaRPr>
        </a:p>
      </dgm:t>
    </dgm:pt>
    <dgm:pt modelId="{0C58C1BA-B0EC-45D3-A1CF-09A062813336}" type="parTrans" cxnId="{9107DFFA-0A7A-4084-832E-F8AFD54B172D}">
      <dgm:prSet/>
      <dgm:spPr/>
    </dgm:pt>
    <dgm:pt modelId="{BF33A1D7-0177-4120-B27D-3C60BC9E34E9}" type="sibTrans" cxnId="{9107DFFA-0A7A-4084-832E-F8AFD54B172D}">
      <dgm:prSet/>
      <dgm:spPr/>
    </dgm:pt>
    <dgm:pt modelId="{5AA7D4BB-8829-445A-91A7-7CE65604CA0F}">
      <dgm:prSet phldrT="[Текст]" custT="1"/>
      <dgm:spPr/>
      <dgm:t>
        <a:bodyPr/>
        <a:lstStyle/>
        <a:p>
          <a:pPr algn="l">
            <a:spcAft>
              <a:spcPts val="0"/>
            </a:spcAft>
          </a:pPr>
          <a:endParaRPr lang="ru-RU" sz="1800" dirty="0">
            <a:latin typeface="Monotype Corsiva" pitchFamily="66" charset="0"/>
          </a:endParaRPr>
        </a:p>
      </dgm:t>
    </dgm:pt>
    <dgm:pt modelId="{3B96567F-23CA-4219-A3B2-C66AC0DDDA65}" type="parTrans" cxnId="{E5865534-61B4-4492-9D46-F079B79505F5}">
      <dgm:prSet/>
      <dgm:spPr/>
    </dgm:pt>
    <dgm:pt modelId="{A495D71D-3034-4B0D-B15C-11A6BB7C5E11}" type="sibTrans" cxnId="{E5865534-61B4-4492-9D46-F079B79505F5}">
      <dgm:prSet/>
      <dgm:spPr/>
    </dgm:pt>
    <dgm:pt modelId="{8634DD2E-AAEE-417B-A0E1-8423173C51F3}">
      <dgm:prSet phldrT="[Текст]" custT="1"/>
      <dgm:spPr/>
      <dgm:t>
        <a:bodyPr/>
        <a:lstStyle/>
        <a:p>
          <a:pPr algn="l">
            <a:spcAft>
              <a:spcPts val="0"/>
            </a:spcAft>
          </a:pPr>
          <a:endParaRPr lang="ru-RU" sz="1800" dirty="0">
            <a:latin typeface="Monotype Corsiva" pitchFamily="66" charset="0"/>
          </a:endParaRPr>
        </a:p>
      </dgm:t>
    </dgm:pt>
    <dgm:pt modelId="{DE4056B8-D25D-430D-9C5C-258EBB132394}" type="parTrans" cxnId="{8620C0DE-D574-46EE-B125-C3D9087795E2}">
      <dgm:prSet/>
      <dgm:spPr/>
    </dgm:pt>
    <dgm:pt modelId="{077D2674-73AA-430A-8CC0-DD07C9BEF741}" type="sibTrans" cxnId="{8620C0DE-D574-46EE-B125-C3D9087795E2}">
      <dgm:prSet/>
      <dgm:spPr/>
    </dgm:pt>
    <dgm:pt modelId="{3FA4590E-6893-4532-84A3-E9E50B9E95AF}">
      <dgm:prSet phldrT="[Текст]" custT="1"/>
      <dgm:spPr/>
      <dgm:t>
        <a:bodyPr/>
        <a:lstStyle/>
        <a:p>
          <a:pPr algn="l">
            <a:spcAft>
              <a:spcPts val="0"/>
            </a:spcAft>
          </a:pPr>
          <a:endParaRPr lang="ru-RU" sz="1800" dirty="0">
            <a:latin typeface="Monotype Corsiva" pitchFamily="66" charset="0"/>
          </a:endParaRPr>
        </a:p>
      </dgm:t>
    </dgm:pt>
    <dgm:pt modelId="{5E1B9CFC-45E8-4080-A26A-C267B487A3C8}" type="parTrans" cxnId="{1F78686A-BFB6-4EEF-B581-FE2303B62721}">
      <dgm:prSet/>
      <dgm:spPr/>
    </dgm:pt>
    <dgm:pt modelId="{3CA1F0D3-1596-494B-BD56-65092A0D6CCE}" type="sibTrans" cxnId="{1F78686A-BFB6-4EEF-B581-FE2303B62721}">
      <dgm:prSet/>
      <dgm:spPr/>
    </dgm:pt>
    <dgm:pt modelId="{59E4491F-B1C1-49FA-85A8-2961939C3E76}">
      <dgm:prSet phldrT="[Текст]" custT="1"/>
      <dgm:spPr/>
      <dgm:t>
        <a:bodyPr/>
        <a:lstStyle/>
        <a:p>
          <a:pPr algn="l">
            <a:spcAft>
              <a:spcPts val="0"/>
            </a:spcAft>
          </a:pPr>
          <a:endParaRPr lang="ru-RU" sz="1800" dirty="0">
            <a:latin typeface="Monotype Corsiva" pitchFamily="66" charset="0"/>
          </a:endParaRPr>
        </a:p>
      </dgm:t>
    </dgm:pt>
    <dgm:pt modelId="{0E6A4FBF-38A8-4BDB-A613-2EFB3D37EDB9}" type="parTrans" cxnId="{0717E194-A22B-45C7-A00B-C669CF373F8C}">
      <dgm:prSet/>
      <dgm:spPr/>
    </dgm:pt>
    <dgm:pt modelId="{6BDC96E9-93F4-42A0-AFB5-6B30FC90B4F2}" type="sibTrans" cxnId="{0717E194-A22B-45C7-A00B-C669CF373F8C}">
      <dgm:prSet/>
      <dgm:spPr/>
    </dgm:pt>
    <dgm:pt modelId="{FFC57187-C503-44BE-AEAC-170C9A5179F0}">
      <dgm:prSet phldrT="[Текст]" custT="1"/>
      <dgm:spPr/>
      <dgm:t>
        <a:bodyPr/>
        <a:lstStyle/>
        <a:p>
          <a:pPr algn="l">
            <a:spcAft>
              <a:spcPts val="0"/>
            </a:spcAft>
          </a:pPr>
          <a:r>
            <a:rPr lang="ru-RU" sz="1800" dirty="0" smtClean="0">
              <a:latin typeface="Monotype Corsiva" pitchFamily="66" charset="0"/>
            </a:rPr>
            <a:t>Беседа «Какие бывают книги», «Как  создается  книга»;</a:t>
          </a:r>
          <a:endParaRPr lang="ru-RU" sz="1800" dirty="0">
            <a:latin typeface="Monotype Corsiva" pitchFamily="66" charset="0"/>
          </a:endParaRPr>
        </a:p>
      </dgm:t>
    </dgm:pt>
    <dgm:pt modelId="{51574B90-7EDF-4392-A964-F3F96FFC23B4}" type="parTrans" cxnId="{CD6D2EF3-B580-44BD-A5AB-60565BA6FC18}">
      <dgm:prSet/>
      <dgm:spPr/>
    </dgm:pt>
    <dgm:pt modelId="{1D118FA1-5358-40BB-B450-79019AD95DF1}" type="sibTrans" cxnId="{CD6D2EF3-B580-44BD-A5AB-60565BA6FC18}">
      <dgm:prSet/>
      <dgm:spPr/>
    </dgm:pt>
    <dgm:pt modelId="{6A70135D-FBB3-438F-813F-8E28D467E99A}">
      <dgm:prSet phldrT="[Текст]" custT="1"/>
      <dgm:spPr/>
      <dgm:t>
        <a:bodyPr/>
        <a:lstStyle/>
        <a:p>
          <a:pPr algn="l">
            <a:spcAft>
              <a:spcPts val="0"/>
            </a:spcAft>
          </a:pPr>
          <a:r>
            <a:rPr lang="ru-RU" sz="1800" dirty="0" smtClean="0">
              <a:latin typeface="Monotype Corsiva" pitchFamily="66" charset="0"/>
            </a:rPr>
            <a:t>Театрализация по </a:t>
          </a:r>
          <a:r>
            <a:rPr lang="ru-RU" sz="1800" dirty="0" err="1" smtClean="0">
              <a:latin typeface="Monotype Corsiva" pitchFamily="66" charset="0"/>
            </a:rPr>
            <a:t>потешкам</a:t>
          </a:r>
          <a:r>
            <a:rPr lang="ru-RU" sz="1800" dirty="0" smtClean="0">
              <a:latin typeface="Monotype Corsiva" pitchFamily="66" charset="0"/>
            </a:rPr>
            <a:t>;</a:t>
          </a:r>
          <a:endParaRPr lang="ru-RU" sz="1800" dirty="0">
            <a:latin typeface="Monotype Corsiva" pitchFamily="66" charset="0"/>
          </a:endParaRPr>
        </a:p>
      </dgm:t>
    </dgm:pt>
    <dgm:pt modelId="{1E67D40C-F0AB-4B2C-A556-C8D44ABCF133}" type="parTrans" cxnId="{2876489B-248D-4393-9112-C435A45369A6}">
      <dgm:prSet/>
      <dgm:spPr/>
    </dgm:pt>
    <dgm:pt modelId="{220A051D-C8B6-45CD-979E-5C591A10E8FA}" type="sibTrans" cxnId="{2876489B-248D-4393-9112-C435A45369A6}">
      <dgm:prSet/>
      <dgm:spPr/>
    </dgm:pt>
    <dgm:pt modelId="{68A3B799-640D-4222-B119-8F8D1D5D25D3}">
      <dgm:prSet phldrT="[Текст]" custT="1"/>
      <dgm:spPr/>
      <dgm:t>
        <a:bodyPr/>
        <a:lstStyle/>
        <a:p>
          <a:pPr algn="l">
            <a:spcAft>
              <a:spcPts val="0"/>
            </a:spcAft>
          </a:pPr>
          <a:r>
            <a:rPr lang="ru-RU" sz="1800" dirty="0" smtClean="0">
              <a:latin typeface="Monotype Corsiva" pitchFamily="66" charset="0"/>
            </a:rPr>
            <a:t>Домашнее задание для родителей: изготовление книжек-малышек  по любимым произведениям.</a:t>
          </a:r>
          <a:endParaRPr lang="ru-RU" sz="1800" dirty="0">
            <a:latin typeface="Monotype Corsiva" pitchFamily="66" charset="0"/>
          </a:endParaRPr>
        </a:p>
      </dgm:t>
    </dgm:pt>
    <dgm:pt modelId="{005B919E-3830-4347-8462-C0C7D7668C50}" type="parTrans" cxnId="{2CD4C6D8-9CDE-4856-B488-F7492D7E6485}">
      <dgm:prSet/>
      <dgm:spPr/>
    </dgm:pt>
    <dgm:pt modelId="{F8E64D5E-03C5-40F8-8AD1-3903F26AAC80}" type="sibTrans" cxnId="{2CD4C6D8-9CDE-4856-B488-F7492D7E6485}">
      <dgm:prSet/>
      <dgm:spPr/>
    </dgm:pt>
    <dgm:pt modelId="{B39C14F9-F770-4504-8898-474612C4DE28}" type="pres">
      <dgm:prSet presAssocID="{2B8B6AFC-107B-4ED3-9555-D2E683AED24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C0E8FE8-E2E7-4B6A-AF59-D0417D01581B}" type="pres">
      <dgm:prSet presAssocID="{055D7A0B-500A-41EF-98B8-165F569DE8B1}" presName="linNode" presStyleCnt="0"/>
      <dgm:spPr/>
    </dgm:pt>
    <dgm:pt modelId="{45135943-AC7A-4444-A158-5F8C260D5A00}" type="pres">
      <dgm:prSet presAssocID="{055D7A0B-500A-41EF-98B8-165F569DE8B1}" presName="parentText" presStyleLbl="node1" presStyleIdx="0" presStyleCnt="3" custScaleY="5138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DC84DD-C064-465B-8106-4A599790A004}" type="pres">
      <dgm:prSet presAssocID="{055D7A0B-500A-41EF-98B8-165F569DE8B1}" presName="descendantText" presStyleLbl="alignAccFollowNode1" presStyleIdx="0" presStyleCnt="3" custScaleY="67304" custLinFactNeighborX="472" custLinFactNeighborY="-102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E1EF8A-BED3-422C-BCE3-8F14C71072A3}" type="pres">
      <dgm:prSet presAssocID="{F09DC901-A900-4127-AADB-C4DCA3CCBA50}" presName="sp" presStyleCnt="0"/>
      <dgm:spPr/>
    </dgm:pt>
    <dgm:pt modelId="{6DCB4FAC-688D-4AFC-B83D-ABD732FAFCC5}" type="pres">
      <dgm:prSet presAssocID="{19837CF4-2115-4624-90B8-C50B36790278}" presName="linNode" presStyleCnt="0"/>
      <dgm:spPr/>
    </dgm:pt>
    <dgm:pt modelId="{A523582C-8B72-4BF2-AA01-9B1D496DD225}" type="pres">
      <dgm:prSet presAssocID="{19837CF4-2115-4624-90B8-C50B36790278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7F8B75-C8B6-4DF0-AC4D-05BB6C681864}" type="pres">
      <dgm:prSet presAssocID="{19837CF4-2115-4624-90B8-C50B36790278}" presName="descendantText" presStyleLbl="alignAccFollowNode1" presStyleIdx="1" presStyleCnt="3" custScaleX="107673" custScaleY="120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AF1E38-906F-4180-BE20-1F6C3751200F}" type="pres">
      <dgm:prSet presAssocID="{976E7836-53A9-486C-8844-BCEECFA06948}" presName="sp" presStyleCnt="0"/>
      <dgm:spPr/>
    </dgm:pt>
    <dgm:pt modelId="{AECD02EA-5E65-4C51-9398-ECE5C18E6823}" type="pres">
      <dgm:prSet presAssocID="{71E7EAAA-3F29-4432-8A97-44E00B4DDC77}" presName="linNode" presStyleCnt="0"/>
      <dgm:spPr/>
    </dgm:pt>
    <dgm:pt modelId="{E496CF69-B41A-4CA6-970A-2240B8B80B25}" type="pres">
      <dgm:prSet presAssocID="{71E7EAAA-3F29-4432-8A97-44E00B4DDC77}" presName="parentText" presStyleLbl="node1" presStyleIdx="2" presStyleCnt="3" custScaleY="4187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9458E0-C157-4D67-BA18-39596C6674E7}" type="pres">
      <dgm:prSet presAssocID="{71E7EAAA-3F29-4432-8A97-44E00B4DDC77}" presName="descendantText" presStyleLbl="alignAccFollowNode1" presStyleIdx="2" presStyleCnt="3" custScaleY="481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D81220-C4E2-4416-B66A-CA5F98AAE791}" srcId="{2B8B6AFC-107B-4ED3-9555-D2E683AED243}" destId="{055D7A0B-500A-41EF-98B8-165F569DE8B1}" srcOrd="0" destOrd="0" parTransId="{189D4C89-4B84-4F4F-87BB-C52D2FFE35C0}" sibTransId="{F09DC901-A900-4127-AADB-C4DCA3CCBA50}"/>
    <dgm:cxn modelId="{990D5B92-8E1F-4CC3-B698-75B3434DCAE6}" srcId="{71E7EAAA-3F29-4432-8A97-44E00B4DDC77}" destId="{67F328A4-B3A9-4A57-9CB1-46BFD99CB13E}" srcOrd="1" destOrd="0" parTransId="{3B034E9A-8950-44C4-9392-DCBFA80C724E}" sibTransId="{84BCE664-80AF-46B4-AD2D-8FB5F21D1C0E}"/>
    <dgm:cxn modelId="{79525E0C-D9F1-4139-A741-858007D65BB7}" type="presOf" srcId="{8634DD2E-AAEE-417B-A0E1-8423173C51F3}" destId="{457F8B75-C8B6-4DF0-AC4D-05BB6C681864}" srcOrd="0" destOrd="1" presId="urn:microsoft.com/office/officeart/2005/8/layout/vList5"/>
    <dgm:cxn modelId="{11C41C86-9EBE-40B6-9B1C-C23979FE1B2E}" srcId="{19837CF4-2115-4624-90B8-C50B36790278}" destId="{7B7B0642-E890-423D-95F5-A66BF15D54C2}" srcOrd="14" destOrd="0" parTransId="{3DE142A2-699E-418C-930A-266F9830E8F7}" sibTransId="{60F883B1-576D-48C2-862E-6D2C9B4B7147}"/>
    <dgm:cxn modelId="{9107DFFA-0A7A-4084-832E-F8AFD54B172D}" srcId="{19837CF4-2115-4624-90B8-C50B36790278}" destId="{5FB236AE-53CC-40E3-9B28-35E5B11C23A4}" srcOrd="12" destOrd="0" parTransId="{0C58C1BA-B0EC-45D3-A1CF-09A062813336}" sibTransId="{BF33A1D7-0177-4120-B27D-3C60BC9E34E9}"/>
    <dgm:cxn modelId="{6BD72BB1-6B2C-4CC9-A545-44739AC14BE5}" type="presOf" srcId="{0BD0A54A-4983-4D70-9A96-9B0A35B768C8}" destId="{457F8B75-C8B6-4DF0-AC4D-05BB6C681864}" srcOrd="0" destOrd="5" presId="urn:microsoft.com/office/officeart/2005/8/layout/vList5"/>
    <dgm:cxn modelId="{1F78686A-BFB6-4EEF-B581-FE2303B62721}" srcId="{19837CF4-2115-4624-90B8-C50B36790278}" destId="{3FA4590E-6893-4532-84A3-E9E50B9E95AF}" srcOrd="2" destOrd="0" parTransId="{5E1B9CFC-45E8-4080-A26A-C267B487A3C8}" sibTransId="{3CA1F0D3-1596-494B-BD56-65092A0D6CCE}"/>
    <dgm:cxn modelId="{B405F6F7-7D46-43EA-B537-372FC04BE65C}" srcId="{19837CF4-2115-4624-90B8-C50B36790278}" destId="{99CA08C3-6A8D-4941-83F2-09967D63043D}" srcOrd="15" destOrd="0" parTransId="{CF5C65F2-BCF1-4C43-B87B-270C060314FD}" sibTransId="{9DE22C59-52EA-49F6-B653-833C2FDF60BD}"/>
    <dgm:cxn modelId="{F99B0AD3-E797-4255-84D6-4EFF60739CFB}" srcId="{2B8B6AFC-107B-4ED3-9555-D2E683AED243}" destId="{71E7EAAA-3F29-4432-8A97-44E00B4DDC77}" srcOrd="2" destOrd="0" parTransId="{B08F645E-1287-45CA-BBE0-B8732C79ABBE}" sibTransId="{4224C217-FF50-4436-9412-22C1F57D38B8}"/>
    <dgm:cxn modelId="{CFFEE335-414B-4F9E-B339-39842BA7756D}" srcId="{19837CF4-2115-4624-90B8-C50B36790278}" destId="{ED02E339-014C-4474-BE8F-5FDDF8DB34C1}" srcOrd="8" destOrd="0" parTransId="{E09378CA-3EEC-414D-AC78-C841EBDB58A1}" sibTransId="{44F15921-F0EA-4986-B2B9-E5B22BCE5011}"/>
    <dgm:cxn modelId="{AC657BD4-BE8D-41A1-8CF9-2A9121F76720}" srcId="{71E7EAAA-3F29-4432-8A97-44E00B4DDC77}" destId="{FB921498-648B-4AEF-99DC-EA5313185A22}" srcOrd="0" destOrd="0" parTransId="{989BC437-D1E7-4C9C-9634-8BDF9641EC86}" sibTransId="{325AB02A-39D3-4184-A3E8-DB2DC5E417AF}"/>
    <dgm:cxn modelId="{2CD4C6D8-9CDE-4856-B488-F7492D7E6485}" srcId="{19837CF4-2115-4624-90B8-C50B36790278}" destId="{68A3B799-640D-4222-B119-8F8D1D5D25D3}" srcOrd="11" destOrd="0" parTransId="{005B919E-3830-4347-8462-C0C7D7668C50}" sibTransId="{F8E64D5E-03C5-40F8-8AD1-3903F26AAC80}"/>
    <dgm:cxn modelId="{6132C35D-5455-4FBF-9878-5390B97B3BE3}" srcId="{055D7A0B-500A-41EF-98B8-165F569DE8B1}" destId="{0ADBC461-4C84-4F48-AEA3-5D2CACD01B32}" srcOrd="2" destOrd="0" parTransId="{DE4E67B9-1749-4F89-A9CB-DB28AE687F02}" sibTransId="{1D706ECC-D7E4-4207-BAB1-D0BFB436DEAD}"/>
    <dgm:cxn modelId="{D3FD5BDB-4AFD-46DD-AE1C-58508358C69B}" srcId="{19837CF4-2115-4624-90B8-C50B36790278}" destId="{CA17130C-5271-4C5B-AA1A-E95030B3DA9D}" srcOrd="6" destOrd="0" parTransId="{DE3DD251-6447-4ABC-86E5-85BE0015A1E7}" sibTransId="{EB377222-3760-43B0-9D84-07EDBEDC225E}"/>
    <dgm:cxn modelId="{20105BF2-1A58-4603-8901-648A9CFA490B}" srcId="{19837CF4-2115-4624-90B8-C50B36790278}" destId="{0BD0A54A-4983-4D70-9A96-9B0A35B768C8}" srcOrd="5" destOrd="0" parTransId="{2E90B501-ECA7-4CBF-B14D-A374D9B94EE5}" sibTransId="{6E9607B2-1543-4816-AD5F-D2CEEC125674}"/>
    <dgm:cxn modelId="{2876489B-248D-4393-9112-C435A45369A6}" srcId="{19837CF4-2115-4624-90B8-C50B36790278}" destId="{6A70135D-FBB3-438F-813F-8E28D467E99A}" srcOrd="10" destOrd="0" parTransId="{1E67D40C-F0AB-4B2C-A556-C8D44ABCF133}" sibTransId="{220A051D-C8B6-45CD-979E-5C591A10E8FA}"/>
    <dgm:cxn modelId="{ABC3D888-EACF-4340-A9F0-7B1171CB2E7E}" srcId="{19837CF4-2115-4624-90B8-C50B36790278}" destId="{34DBC36D-6AB3-47CF-8466-13B8BAF4AC44}" srcOrd="9" destOrd="0" parTransId="{9FCFFBD5-389D-4CB8-B371-13BFBB089447}" sibTransId="{FE5A2012-1B17-4528-A74F-69C931302797}"/>
    <dgm:cxn modelId="{214F9486-20F7-45E0-B5B5-A4F27743653E}" type="presOf" srcId="{67F328A4-B3A9-4A57-9CB1-46BFD99CB13E}" destId="{529458E0-C157-4D67-BA18-39596C6674E7}" srcOrd="0" destOrd="1" presId="urn:microsoft.com/office/officeart/2005/8/layout/vList5"/>
    <dgm:cxn modelId="{8620C0DE-D574-46EE-B125-C3D9087795E2}" srcId="{19837CF4-2115-4624-90B8-C50B36790278}" destId="{8634DD2E-AAEE-417B-A0E1-8423173C51F3}" srcOrd="1" destOrd="0" parTransId="{DE4056B8-D25D-430D-9C5C-258EBB132394}" sibTransId="{077D2674-73AA-430A-8CC0-DD07C9BEF741}"/>
    <dgm:cxn modelId="{E100DC26-3AB4-4E3E-9B16-CE65F0F2DD4F}" type="presOf" srcId="{FFC57187-C503-44BE-AEAC-170C9A5179F0}" destId="{457F8B75-C8B6-4DF0-AC4D-05BB6C681864}" srcOrd="0" destOrd="4" presId="urn:microsoft.com/office/officeart/2005/8/layout/vList5"/>
    <dgm:cxn modelId="{57C47470-9AFF-4D5D-BCA5-C6E5A774538F}" type="presOf" srcId="{35A8DB46-D350-4098-A381-1916E164A4EB}" destId="{DDDC84DD-C064-465B-8106-4A599790A004}" srcOrd="0" destOrd="0" presId="urn:microsoft.com/office/officeart/2005/8/layout/vList5"/>
    <dgm:cxn modelId="{B2D36847-C91B-4CFB-9EB3-AFF9DF283E39}" type="presOf" srcId="{7B7B0642-E890-423D-95F5-A66BF15D54C2}" destId="{457F8B75-C8B6-4DF0-AC4D-05BB6C681864}" srcOrd="0" destOrd="14" presId="urn:microsoft.com/office/officeart/2005/8/layout/vList5"/>
    <dgm:cxn modelId="{5B5E9D1F-F49D-45A2-BCA9-892BEAF82212}" type="presOf" srcId="{FB921498-648B-4AEF-99DC-EA5313185A22}" destId="{529458E0-C157-4D67-BA18-39596C6674E7}" srcOrd="0" destOrd="0" presId="urn:microsoft.com/office/officeart/2005/8/layout/vList5"/>
    <dgm:cxn modelId="{7289F992-40DE-4662-A3B6-8475394B9638}" type="presOf" srcId="{055D7A0B-500A-41EF-98B8-165F569DE8B1}" destId="{45135943-AC7A-4444-A158-5F8C260D5A00}" srcOrd="0" destOrd="0" presId="urn:microsoft.com/office/officeart/2005/8/layout/vList5"/>
    <dgm:cxn modelId="{18F99D62-3547-4E75-8E54-D76041E9E407}" type="presOf" srcId="{68A3B799-640D-4222-B119-8F8D1D5D25D3}" destId="{457F8B75-C8B6-4DF0-AC4D-05BB6C681864}" srcOrd="0" destOrd="11" presId="urn:microsoft.com/office/officeart/2005/8/layout/vList5"/>
    <dgm:cxn modelId="{1E1539B0-5033-4084-912C-B75ADEF4E857}" type="presOf" srcId="{04720919-8E78-4196-B96E-C4B8A17B164A}" destId="{DDDC84DD-C064-465B-8106-4A599790A004}" srcOrd="0" destOrd="1" presId="urn:microsoft.com/office/officeart/2005/8/layout/vList5"/>
    <dgm:cxn modelId="{73CE3BC2-498C-44FC-A7C1-74A89E8CD144}" type="presOf" srcId="{5FB236AE-53CC-40E3-9B28-35E5B11C23A4}" destId="{457F8B75-C8B6-4DF0-AC4D-05BB6C681864}" srcOrd="0" destOrd="12" presId="urn:microsoft.com/office/officeart/2005/8/layout/vList5"/>
    <dgm:cxn modelId="{4D5B5C67-DB46-464B-AD00-70E85ED4E956}" srcId="{2B8B6AFC-107B-4ED3-9555-D2E683AED243}" destId="{19837CF4-2115-4624-90B8-C50B36790278}" srcOrd="1" destOrd="0" parTransId="{C7AC80C1-5141-41FD-9E10-9CFB75DC0EC9}" sibTransId="{976E7836-53A9-486C-8844-BCEECFA06948}"/>
    <dgm:cxn modelId="{56890934-2ADE-4D12-B22F-BC5E837AE382}" type="presOf" srcId="{3FA4590E-6893-4532-84A3-E9E50B9E95AF}" destId="{457F8B75-C8B6-4DF0-AC4D-05BB6C681864}" srcOrd="0" destOrd="2" presId="urn:microsoft.com/office/officeart/2005/8/layout/vList5"/>
    <dgm:cxn modelId="{B7F5F268-58DD-48E3-A121-BF61988952DC}" type="presOf" srcId="{CA17130C-5271-4C5B-AA1A-E95030B3DA9D}" destId="{457F8B75-C8B6-4DF0-AC4D-05BB6C681864}" srcOrd="0" destOrd="6" presId="urn:microsoft.com/office/officeart/2005/8/layout/vList5"/>
    <dgm:cxn modelId="{AECFB4B4-8522-4CC8-B950-CA1882787F9B}" type="presOf" srcId="{34DBC36D-6AB3-47CF-8466-13B8BAF4AC44}" destId="{457F8B75-C8B6-4DF0-AC4D-05BB6C681864}" srcOrd="0" destOrd="9" presId="urn:microsoft.com/office/officeart/2005/8/layout/vList5"/>
    <dgm:cxn modelId="{B9D9070D-0A03-4E21-9F70-019CB6CFD262}" srcId="{055D7A0B-500A-41EF-98B8-165F569DE8B1}" destId="{35A8DB46-D350-4098-A381-1916E164A4EB}" srcOrd="0" destOrd="0" parTransId="{B7EE2003-ADB3-42F1-978C-4B867D37CFAB}" sibTransId="{A48D0172-1443-4F17-9AA9-5EAD0B281774}"/>
    <dgm:cxn modelId="{9577D81B-DCA3-496B-82F7-436C0F8AA6BD}" type="presOf" srcId="{6A70135D-FBB3-438F-813F-8E28D467E99A}" destId="{457F8B75-C8B6-4DF0-AC4D-05BB6C681864}" srcOrd="0" destOrd="10" presId="urn:microsoft.com/office/officeart/2005/8/layout/vList5"/>
    <dgm:cxn modelId="{D2392757-3446-491D-9AC7-86B0F1AFD8E1}" type="presOf" srcId="{0ADBC461-4C84-4F48-AEA3-5D2CACD01B32}" destId="{DDDC84DD-C064-465B-8106-4A599790A004}" srcOrd="0" destOrd="2" presId="urn:microsoft.com/office/officeart/2005/8/layout/vList5"/>
    <dgm:cxn modelId="{4F49B8E7-CFF6-4E96-B8CF-5F0FA63099D1}" type="presOf" srcId="{2B8B6AFC-107B-4ED3-9555-D2E683AED243}" destId="{B39C14F9-F770-4504-8898-474612C4DE28}" srcOrd="0" destOrd="0" presId="urn:microsoft.com/office/officeart/2005/8/layout/vList5"/>
    <dgm:cxn modelId="{85A53FB0-0752-4EE3-9748-9E19AECC54E1}" type="presOf" srcId="{71E7EAAA-3F29-4432-8A97-44E00B4DDC77}" destId="{E496CF69-B41A-4CA6-970A-2240B8B80B25}" srcOrd="0" destOrd="0" presId="urn:microsoft.com/office/officeart/2005/8/layout/vList5"/>
    <dgm:cxn modelId="{A0458AD5-E6CA-42EC-9737-95CC38D444E8}" type="presOf" srcId="{94E0A9EE-8C64-42A8-A5BB-62BC34EF6754}" destId="{457F8B75-C8B6-4DF0-AC4D-05BB6C681864}" srcOrd="0" destOrd="13" presId="urn:microsoft.com/office/officeart/2005/8/layout/vList5"/>
    <dgm:cxn modelId="{BD0763C8-825F-4506-ADA8-9A297DD4B4B1}" type="presOf" srcId="{59E4491F-B1C1-49FA-85A8-2961939C3E76}" destId="{457F8B75-C8B6-4DF0-AC4D-05BB6C681864}" srcOrd="0" destOrd="3" presId="urn:microsoft.com/office/officeart/2005/8/layout/vList5"/>
    <dgm:cxn modelId="{E5865534-61B4-4492-9D46-F079B79505F5}" srcId="{19837CF4-2115-4624-90B8-C50B36790278}" destId="{5AA7D4BB-8829-445A-91A7-7CE65604CA0F}" srcOrd="0" destOrd="0" parTransId="{3B96567F-23CA-4219-A3B2-C66AC0DDDA65}" sibTransId="{A495D71D-3034-4B0D-B15C-11A6BB7C5E11}"/>
    <dgm:cxn modelId="{0717E194-A22B-45C7-A00B-C669CF373F8C}" srcId="{19837CF4-2115-4624-90B8-C50B36790278}" destId="{59E4491F-B1C1-49FA-85A8-2961939C3E76}" srcOrd="3" destOrd="0" parTransId="{0E6A4FBF-38A8-4BDB-A613-2EFB3D37EDB9}" sibTransId="{6BDC96E9-93F4-42A0-AFB5-6B30FC90B4F2}"/>
    <dgm:cxn modelId="{4F076C46-F720-460B-9A1A-2635DF12E906}" type="presOf" srcId="{0F842F34-31D9-4138-8FC7-0B452D11D430}" destId="{457F8B75-C8B6-4DF0-AC4D-05BB6C681864}" srcOrd="0" destOrd="7" presId="urn:microsoft.com/office/officeart/2005/8/layout/vList5"/>
    <dgm:cxn modelId="{51DB39DB-E259-4539-97BB-14365E76E81A}" type="presOf" srcId="{5AA7D4BB-8829-445A-91A7-7CE65604CA0F}" destId="{457F8B75-C8B6-4DF0-AC4D-05BB6C681864}" srcOrd="0" destOrd="0" presId="urn:microsoft.com/office/officeart/2005/8/layout/vList5"/>
    <dgm:cxn modelId="{F807205B-219C-4FD3-8E20-CFDED3211A17}" type="presOf" srcId="{19837CF4-2115-4624-90B8-C50B36790278}" destId="{A523582C-8B72-4BF2-AA01-9B1D496DD225}" srcOrd="0" destOrd="0" presId="urn:microsoft.com/office/officeart/2005/8/layout/vList5"/>
    <dgm:cxn modelId="{CD6D2EF3-B580-44BD-A5AB-60565BA6FC18}" srcId="{19837CF4-2115-4624-90B8-C50B36790278}" destId="{FFC57187-C503-44BE-AEAC-170C9A5179F0}" srcOrd="4" destOrd="0" parTransId="{51574B90-7EDF-4392-A964-F3F96FFC23B4}" sibTransId="{1D118FA1-5358-40BB-B450-79019AD95DF1}"/>
    <dgm:cxn modelId="{5CCFC598-8D86-440F-9663-32C4F7818BDF}" srcId="{19837CF4-2115-4624-90B8-C50B36790278}" destId="{0F842F34-31D9-4138-8FC7-0B452D11D430}" srcOrd="7" destOrd="0" parTransId="{C149C930-D2D7-4911-B4E7-BDC7F43D3D43}" sibTransId="{47B24547-11F8-4DD0-A40E-46C32B05ED2A}"/>
    <dgm:cxn modelId="{0096D0C2-10B7-4A29-A68A-E651D015B8D2}" srcId="{055D7A0B-500A-41EF-98B8-165F569DE8B1}" destId="{04720919-8E78-4196-B96E-C4B8A17B164A}" srcOrd="1" destOrd="0" parTransId="{95262ED4-5EFB-48F4-80B6-1314DBC04821}" sibTransId="{E1B8ECA6-FBC3-42FF-A498-B96675C89F01}"/>
    <dgm:cxn modelId="{22D05329-55F1-40FB-883C-1C7862960B29}" type="presOf" srcId="{ED02E339-014C-4474-BE8F-5FDDF8DB34C1}" destId="{457F8B75-C8B6-4DF0-AC4D-05BB6C681864}" srcOrd="0" destOrd="8" presId="urn:microsoft.com/office/officeart/2005/8/layout/vList5"/>
    <dgm:cxn modelId="{129F6B44-DEA4-43F9-B29A-C7494452712D}" type="presOf" srcId="{99CA08C3-6A8D-4941-83F2-09967D63043D}" destId="{457F8B75-C8B6-4DF0-AC4D-05BB6C681864}" srcOrd="0" destOrd="15" presId="urn:microsoft.com/office/officeart/2005/8/layout/vList5"/>
    <dgm:cxn modelId="{C56543B2-F537-449B-ABE7-5AF8342E5368}" srcId="{19837CF4-2115-4624-90B8-C50B36790278}" destId="{94E0A9EE-8C64-42A8-A5BB-62BC34EF6754}" srcOrd="13" destOrd="0" parTransId="{44BCD979-157D-4A41-B313-0A18882A21BB}" sibTransId="{0D33827C-DF42-4DFC-89C8-470E77225BCB}"/>
    <dgm:cxn modelId="{10B57524-3666-4D04-84AF-2FC42C51181D}" type="presParOf" srcId="{B39C14F9-F770-4504-8898-474612C4DE28}" destId="{BC0E8FE8-E2E7-4B6A-AF59-D0417D01581B}" srcOrd="0" destOrd="0" presId="urn:microsoft.com/office/officeart/2005/8/layout/vList5"/>
    <dgm:cxn modelId="{BA81F6F7-F606-4393-AD6B-2D3A3662174E}" type="presParOf" srcId="{BC0E8FE8-E2E7-4B6A-AF59-D0417D01581B}" destId="{45135943-AC7A-4444-A158-5F8C260D5A00}" srcOrd="0" destOrd="0" presId="urn:microsoft.com/office/officeart/2005/8/layout/vList5"/>
    <dgm:cxn modelId="{2B58614D-CE00-475C-B5AE-71B1F0E994B3}" type="presParOf" srcId="{BC0E8FE8-E2E7-4B6A-AF59-D0417D01581B}" destId="{DDDC84DD-C064-465B-8106-4A599790A004}" srcOrd="1" destOrd="0" presId="urn:microsoft.com/office/officeart/2005/8/layout/vList5"/>
    <dgm:cxn modelId="{09484BD4-545A-490C-850D-9DC8B77B8041}" type="presParOf" srcId="{B39C14F9-F770-4504-8898-474612C4DE28}" destId="{9DE1EF8A-BED3-422C-BCE3-8F14C71072A3}" srcOrd="1" destOrd="0" presId="urn:microsoft.com/office/officeart/2005/8/layout/vList5"/>
    <dgm:cxn modelId="{06952C48-4C60-4E10-9C52-7D63DAF0F96C}" type="presParOf" srcId="{B39C14F9-F770-4504-8898-474612C4DE28}" destId="{6DCB4FAC-688D-4AFC-B83D-ABD732FAFCC5}" srcOrd="2" destOrd="0" presId="urn:microsoft.com/office/officeart/2005/8/layout/vList5"/>
    <dgm:cxn modelId="{6EB95E90-D533-4672-AEB5-A9FFCEFFB26F}" type="presParOf" srcId="{6DCB4FAC-688D-4AFC-B83D-ABD732FAFCC5}" destId="{A523582C-8B72-4BF2-AA01-9B1D496DD225}" srcOrd="0" destOrd="0" presId="urn:microsoft.com/office/officeart/2005/8/layout/vList5"/>
    <dgm:cxn modelId="{0D641B87-B95C-4045-BD30-151A17D4E6A7}" type="presParOf" srcId="{6DCB4FAC-688D-4AFC-B83D-ABD732FAFCC5}" destId="{457F8B75-C8B6-4DF0-AC4D-05BB6C681864}" srcOrd="1" destOrd="0" presId="urn:microsoft.com/office/officeart/2005/8/layout/vList5"/>
    <dgm:cxn modelId="{1D7E200C-98D1-4EBC-AFC6-77A091453CB2}" type="presParOf" srcId="{B39C14F9-F770-4504-8898-474612C4DE28}" destId="{0DAF1E38-906F-4180-BE20-1F6C3751200F}" srcOrd="3" destOrd="0" presId="urn:microsoft.com/office/officeart/2005/8/layout/vList5"/>
    <dgm:cxn modelId="{6DE7EFE8-D087-482A-9F9E-B026FF1AC09E}" type="presParOf" srcId="{B39C14F9-F770-4504-8898-474612C4DE28}" destId="{AECD02EA-5E65-4C51-9398-ECE5C18E6823}" srcOrd="4" destOrd="0" presId="urn:microsoft.com/office/officeart/2005/8/layout/vList5"/>
    <dgm:cxn modelId="{943C9F2C-FB8F-4588-8D7A-6ED81485D19D}" type="presParOf" srcId="{AECD02EA-5E65-4C51-9398-ECE5C18E6823}" destId="{E496CF69-B41A-4CA6-970A-2240B8B80B25}" srcOrd="0" destOrd="0" presId="urn:microsoft.com/office/officeart/2005/8/layout/vList5"/>
    <dgm:cxn modelId="{59E1196D-4684-4879-AE87-E5A4C75F9D98}" type="presParOf" srcId="{AECD02EA-5E65-4C51-9398-ECE5C18E6823}" destId="{529458E0-C157-4D67-BA18-39596C6674E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DDC84DD-C064-465B-8106-4A599790A004}">
      <dsp:nvSpPr>
        <dsp:cNvPr id="0" name=""/>
        <dsp:cNvSpPr/>
      </dsp:nvSpPr>
      <dsp:spPr>
        <a:xfrm rot="5400000">
          <a:off x="5051946" y="-1991543"/>
          <a:ext cx="1457631" cy="544071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kern="1200" dirty="0" smtClean="0">
              <a:latin typeface="Monotype Corsiva" pitchFamily="66" charset="0"/>
            </a:rPr>
            <a:t>Составление плана, схемы проекта;</a:t>
          </a:r>
          <a:endParaRPr lang="ru-RU" sz="1800" kern="1200" dirty="0">
            <a:latin typeface="Monotype Corsiva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Monotype Corsiva" pitchFamily="66" charset="0"/>
            </a:rPr>
            <a:t>Обсуждение плана с родителями;</a:t>
          </a:r>
          <a:endParaRPr lang="ru-RU" sz="1800" kern="1200" dirty="0">
            <a:latin typeface="Monotype Corsiva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Monotype Corsiva" pitchFamily="66" charset="0"/>
            </a:rPr>
            <a:t>Сбор информации, материала.</a:t>
          </a:r>
          <a:endParaRPr lang="ru-RU" sz="1800" kern="1200" dirty="0">
            <a:latin typeface="Monotype Corsiva" pitchFamily="66" charset="0"/>
          </a:endParaRPr>
        </a:p>
      </dsp:txBody>
      <dsp:txXfrm rot="5400000">
        <a:off x="5051946" y="-1991543"/>
        <a:ext cx="1457631" cy="5440718"/>
      </dsp:txXfrm>
    </dsp:sp>
    <dsp:sp modelId="{45135943-AC7A-4444-A158-5F8C260D5A00}">
      <dsp:nvSpPr>
        <dsp:cNvPr id="0" name=""/>
        <dsp:cNvSpPr/>
      </dsp:nvSpPr>
      <dsp:spPr>
        <a:xfrm>
          <a:off x="0" y="34856"/>
          <a:ext cx="3060403" cy="13909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Monotype Corsiva" pitchFamily="66" charset="0"/>
            </a:rPr>
            <a:t>Подготовитель-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err="1" smtClean="0">
              <a:latin typeface="Monotype Corsiva" pitchFamily="66" charset="0"/>
            </a:rPr>
            <a:t>ный</a:t>
          </a:r>
          <a:endParaRPr lang="ru-RU" sz="3200" kern="1200" dirty="0">
            <a:latin typeface="Monotype Corsiva" pitchFamily="66" charset="0"/>
          </a:endParaRPr>
        </a:p>
      </dsp:txBody>
      <dsp:txXfrm>
        <a:off x="0" y="34856"/>
        <a:ext cx="3060403" cy="1390975"/>
      </dsp:txXfrm>
    </dsp:sp>
    <dsp:sp modelId="{457F8B75-C8B6-4DF0-AC4D-05BB6C681864}">
      <dsp:nvSpPr>
        <dsp:cNvPr id="0" name=""/>
        <dsp:cNvSpPr/>
      </dsp:nvSpPr>
      <dsp:spPr>
        <a:xfrm rot="5400000">
          <a:off x="4403704" y="156318"/>
          <a:ext cx="2610067" cy="558358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800" kern="1200" dirty="0">
            <a:latin typeface="Monotype Corsiva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800" kern="1200" dirty="0">
            <a:latin typeface="Monotype Corsiva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800" kern="1200" dirty="0">
            <a:latin typeface="Monotype Corsiva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800" kern="1200" dirty="0">
            <a:latin typeface="Monotype Corsiva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kern="1200" dirty="0" smtClean="0">
              <a:latin typeface="Monotype Corsiva" pitchFamily="66" charset="0"/>
            </a:rPr>
            <a:t>Беседа «Какие бывают книги», «Как  создается  книга»;</a:t>
          </a:r>
          <a:endParaRPr lang="ru-RU" sz="1800" kern="1200" dirty="0">
            <a:latin typeface="Monotype Corsiva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kern="1200" dirty="0" smtClean="0">
              <a:latin typeface="Monotype Corsiva" pitchFamily="66" charset="0"/>
            </a:rPr>
            <a:t>Тематическая викторина «По страницам сказок»; </a:t>
          </a:r>
          <a:endParaRPr lang="ru-RU" sz="1800" kern="1200" dirty="0">
            <a:latin typeface="Monotype Corsiva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kern="1200" dirty="0" smtClean="0">
              <a:latin typeface="Monotype Corsiva" pitchFamily="66" charset="0"/>
            </a:rPr>
            <a:t>Изготовление закладок для книг;</a:t>
          </a:r>
          <a:endParaRPr lang="ru-RU" sz="1800" kern="1200" dirty="0">
            <a:latin typeface="Monotype Corsiva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kern="1200" dirty="0" smtClean="0">
              <a:latin typeface="Monotype Corsiva" pitchFamily="66" charset="0"/>
            </a:rPr>
            <a:t>Выставка рисунков детей «Моя любимая сказка»;</a:t>
          </a:r>
          <a:endParaRPr lang="ru-RU" sz="1800" kern="1200" dirty="0">
            <a:latin typeface="Monotype Corsiva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kern="1200" dirty="0" smtClean="0">
              <a:latin typeface="Monotype Corsiva" pitchFamily="66" charset="0"/>
            </a:rPr>
            <a:t>Тематические выставки книг;</a:t>
          </a:r>
          <a:endParaRPr lang="ru-RU" sz="1800" kern="1200" dirty="0">
            <a:latin typeface="Monotype Corsiva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kern="1200" dirty="0" smtClean="0">
              <a:latin typeface="Monotype Corsiva" pitchFamily="66" charset="0"/>
            </a:rPr>
            <a:t>Инсценировки по сказкам «Красная Шапочка», «</a:t>
          </a:r>
          <a:r>
            <a:rPr lang="ru-RU" sz="1800" kern="1200" dirty="0" err="1" smtClean="0">
              <a:latin typeface="Monotype Corsiva" pitchFamily="66" charset="0"/>
            </a:rPr>
            <a:t>Заюшкина</a:t>
          </a:r>
          <a:r>
            <a:rPr lang="ru-RU" sz="1800" kern="1200" dirty="0" smtClean="0">
              <a:latin typeface="Monotype Corsiva" pitchFamily="66" charset="0"/>
            </a:rPr>
            <a:t> избушка»;</a:t>
          </a:r>
          <a:endParaRPr lang="ru-RU" sz="1800" kern="1200" dirty="0">
            <a:latin typeface="Monotype Corsiva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kern="1200" dirty="0" smtClean="0">
              <a:latin typeface="Monotype Corsiva" pitchFamily="66" charset="0"/>
            </a:rPr>
            <a:t>Театрализация по </a:t>
          </a:r>
          <a:r>
            <a:rPr lang="ru-RU" sz="1800" kern="1200" dirty="0" err="1" smtClean="0">
              <a:latin typeface="Monotype Corsiva" pitchFamily="66" charset="0"/>
            </a:rPr>
            <a:t>потешкам</a:t>
          </a:r>
          <a:r>
            <a:rPr lang="ru-RU" sz="1800" kern="1200" dirty="0" smtClean="0">
              <a:latin typeface="Monotype Corsiva" pitchFamily="66" charset="0"/>
            </a:rPr>
            <a:t>;</a:t>
          </a:r>
          <a:endParaRPr lang="ru-RU" sz="1800" kern="1200" dirty="0">
            <a:latin typeface="Monotype Corsiva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kern="1200" dirty="0" smtClean="0">
              <a:latin typeface="Monotype Corsiva" pitchFamily="66" charset="0"/>
            </a:rPr>
            <a:t>Домашнее задание для родителей: изготовление книжек-малышек  по любимым произведениям.</a:t>
          </a:r>
          <a:endParaRPr lang="ru-RU" sz="1800" kern="1200" dirty="0">
            <a:latin typeface="Monotype Corsiva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800" kern="1200" dirty="0">
            <a:latin typeface="Monotype Corsiva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800" kern="1200" dirty="0">
            <a:latin typeface="Monotype Corsiva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800" kern="1200" dirty="0">
            <a:latin typeface="Monotype Corsiva" pitchFamily="66" charset="0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latin typeface="Monotype Corsiva" pitchFamily="66" charset="0"/>
          </a:endParaRPr>
        </a:p>
      </dsp:txBody>
      <dsp:txXfrm rot="5400000">
        <a:off x="4403704" y="156318"/>
        <a:ext cx="2610067" cy="5583581"/>
      </dsp:txXfrm>
    </dsp:sp>
    <dsp:sp modelId="{A523582C-8B72-4BF2-AA01-9B1D496DD225}">
      <dsp:nvSpPr>
        <dsp:cNvPr id="0" name=""/>
        <dsp:cNvSpPr/>
      </dsp:nvSpPr>
      <dsp:spPr>
        <a:xfrm>
          <a:off x="0" y="1594519"/>
          <a:ext cx="2916947" cy="2707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Monotype Corsiva" pitchFamily="66" charset="0"/>
            </a:rPr>
            <a:t>Основной   </a:t>
          </a:r>
          <a:endParaRPr lang="ru-RU" sz="3200" kern="1200" dirty="0">
            <a:latin typeface="Monotype Corsiva" pitchFamily="66" charset="0"/>
          </a:endParaRPr>
        </a:p>
      </dsp:txBody>
      <dsp:txXfrm>
        <a:off x="0" y="1594519"/>
        <a:ext cx="2916947" cy="2707179"/>
      </dsp:txXfrm>
    </dsp:sp>
    <dsp:sp modelId="{529458E0-C157-4D67-BA18-39596C6674E7}">
      <dsp:nvSpPr>
        <dsp:cNvPr id="0" name=""/>
        <dsp:cNvSpPr/>
      </dsp:nvSpPr>
      <dsp:spPr>
        <a:xfrm rot="5400000">
          <a:off x="5258883" y="2283487"/>
          <a:ext cx="1043758" cy="544071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Monotype Corsiva" pitchFamily="66" charset="0"/>
            </a:rPr>
            <a:t>Подведение итогов, анализ достигнутых успехов;</a:t>
          </a:r>
          <a:endParaRPr lang="ru-RU" sz="1800" kern="1200" dirty="0">
            <a:latin typeface="Monotype Corsiva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Monotype Corsiva" pitchFamily="66" charset="0"/>
            </a:rPr>
            <a:t>Презентация проекта на заключительном родительском собрании.</a:t>
          </a:r>
          <a:endParaRPr lang="ru-RU" sz="1800" kern="1200" dirty="0">
            <a:latin typeface="Monotype Corsiva" pitchFamily="66" charset="0"/>
          </a:endParaRPr>
        </a:p>
      </dsp:txBody>
      <dsp:txXfrm rot="5400000">
        <a:off x="5258883" y="2283487"/>
        <a:ext cx="1043758" cy="5440718"/>
      </dsp:txXfrm>
    </dsp:sp>
    <dsp:sp modelId="{E496CF69-B41A-4CA6-970A-2240B8B80B25}">
      <dsp:nvSpPr>
        <dsp:cNvPr id="0" name=""/>
        <dsp:cNvSpPr/>
      </dsp:nvSpPr>
      <dsp:spPr>
        <a:xfrm>
          <a:off x="0" y="4437057"/>
          <a:ext cx="3060403" cy="11335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err="1" smtClean="0">
              <a:latin typeface="Monotype Corsiva" pitchFamily="66" charset="0"/>
            </a:rPr>
            <a:t>Заключитель-ный</a:t>
          </a:r>
          <a:endParaRPr lang="ru-RU" sz="3200" kern="1200" dirty="0">
            <a:latin typeface="Monotype Corsiva" pitchFamily="66" charset="0"/>
          </a:endParaRPr>
        </a:p>
      </dsp:txBody>
      <dsp:txXfrm>
        <a:off x="0" y="4437057"/>
        <a:ext cx="3060403" cy="11335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4" descr="C:\Users\Lidia\Desktop\МК Фокина ШАБЛОНЫ\чтение\кот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68344" y="3811096"/>
            <a:ext cx="1198443" cy="27948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179512" y="116632"/>
            <a:ext cx="8712968" cy="6624736"/>
          </a:xfrm>
          <a:prstGeom prst="rect">
            <a:avLst/>
          </a:prstGeom>
          <a:noFill/>
          <a:ln w="57150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scene3d>
            <a:camera prst="orthographicFront"/>
            <a:lightRig rig="sunset" dir="t"/>
          </a:scene3d>
          <a:sp3d extrusionH="127000" contourW="44450">
            <a:bevelT w="63500"/>
            <a:bevelB w="63500"/>
            <a:extrusionClr>
              <a:srgbClr val="FF0000"/>
            </a:extrusionClr>
            <a:contourClr>
              <a:schemeClr val="accent6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74" name="Picture 2" descr="C:\Users\Lidia\Desktop\МК Фокина ШАБЛОНЫ\чтение\лиса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2280" y="3893223"/>
            <a:ext cx="1736004" cy="26963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207121" y="6450443"/>
            <a:ext cx="15951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BC5463"/>
                </a:solidFill>
              </a:rPr>
              <a:t>http://mykids.ucoz.ru/</a:t>
            </a:r>
            <a:endParaRPr lang="uk-UA" sz="1200" dirty="0">
              <a:solidFill>
                <a:srgbClr val="BC5463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C:\Users\Lidia\Desktop\МК Фокина ШАБЛОНЫ\чтение\кр шапочка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002120" y="188640"/>
            <a:ext cx="1852396" cy="1872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179512" y="116632"/>
            <a:ext cx="8712968" cy="6624736"/>
          </a:xfrm>
          <a:prstGeom prst="rect">
            <a:avLst/>
          </a:prstGeom>
          <a:noFill/>
          <a:ln w="57150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scene3d>
            <a:camera prst="orthographicFront"/>
            <a:lightRig rig="sunset" dir="t"/>
          </a:scene3d>
          <a:sp3d extrusionH="127000" contourW="44450">
            <a:bevelT w="63500"/>
            <a:bevelB w="63500"/>
            <a:extrusionClr>
              <a:srgbClr val="FF0000"/>
            </a:extrusionClr>
            <a:contourClr>
              <a:schemeClr val="accent6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07121" y="6450443"/>
            <a:ext cx="15951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BC5463"/>
                </a:solidFill>
              </a:rPr>
              <a:t>http://mykids.ucoz.ru/</a:t>
            </a:r>
            <a:endParaRPr lang="uk-UA" sz="1200" dirty="0">
              <a:solidFill>
                <a:srgbClr val="BC5463"/>
              </a:solidFill>
            </a:endParaRPr>
          </a:p>
        </p:txBody>
      </p:sp>
      <p:pic>
        <p:nvPicPr>
          <p:cNvPr id="1026" name="Picture 2" descr="C:\Users\Lidia\Desktop\МК Фокина ШАБЛОНЫ\чтение\колобок 2ъ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36888"/>
            <a:ext cx="2592288" cy="16520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331640" y="548680"/>
            <a:ext cx="568863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uk-UA" sz="1600" dirty="0">
              <a:solidFill>
                <a:srgbClr val="FF0000"/>
              </a:solidFill>
              <a:latin typeface="AGCrownStyle" pitchFamily="2" charset="0"/>
            </a:endParaRPr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357158" y="357166"/>
            <a:ext cx="8072494" cy="575542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i="1" cap="none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2000" i="1" cap="none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«Золушка» г. </a:t>
            </a:r>
            <a:r>
              <a:rPr lang="ru-RU" sz="2000" i="1" cap="none" dirty="0" err="1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Когалым</a:t>
            </a:r>
            <a:endParaRPr lang="ru-RU" sz="2000" i="1" cap="none" dirty="0" smtClean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  <a:cs typeface="+mn-cs"/>
            </a:endParaRPr>
          </a:p>
          <a:p>
            <a:pPr algn="ctr"/>
            <a:endParaRPr lang="ru-RU" sz="4800" i="1" cap="none" dirty="0" smtClean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  <a:cs typeface="+mn-cs"/>
            </a:endParaRPr>
          </a:p>
          <a:p>
            <a:pPr algn="ctr"/>
            <a:r>
              <a:rPr lang="ru-RU" sz="4800" i="1" cap="none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Проект</a:t>
            </a:r>
          </a:p>
          <a:p>
            <a:pPr algn="ctr"/>
            <a:r>
              <a:rPr lang="ru-RU" sz="4800" i="1" cap="none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«По следам литературных героев»</a:t>
            </a:r>
          </a:p>
          <a:p>
            <a:pPr algn="ctr"/>
            <a:endParaRPr lang="ru-RU" sz="4800" i="1" cap="none" dirty="0" smtClean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  <a:cs typeface="+mn-cs"/>
            </a:endParaRPr>
          </a:p>
          <a:p>
            <a:pPr algn="ctr"/>
            <a:endParaRPr lang="ru-RU" sz="4800" i="1" cap="none" dirty="0" smtClean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  <a:cs typeface="+mn-cs"/>
            </a:endParaRPr>
          </a:p>
          <a:p>
            <a:pPr algn="ctr"/>
            <a:r>
              <a:rPr lang="ru-RU" sz="2000" i="1" cap="none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                                     Выполнила:</a:t>
            </a:r>
          </a:p>
          <a:p>
            <a:pPr algn="ctr"/>
            <a:r>
              <a:rPr lang="ru-RU" sz="2000" i="1" cap="none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                                                 П.Н.Магомедова</a:t>
            </a:r>
          </a:p>
          <a:p>
            <a:pPr algn="ctr"/>
            <a:endParaRPr lang="ru-RU" sz="4800" i="1" cap="none" dirty="0" smtClean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GCrownStyle" pitchFamily="2" charset="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2454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5404"/>
          </a:xfrm>
        </p:spPr>
        <p:txBody>
          <a:bodyPr>
            <a:normAutofit fontScale="90000"/>
          </a:bodyPr>
          <a:lstStyle/>
          <a:p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3074" name="Picture 2" descr="C:\Users\Admin\Desktop\P11202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991553">
            <a:off x="6016165" y="1831868"/>
            <a:ext cx="3046318" cy="2303784"/>
          </a:xfrm>
          <a:prstGeom prst="rect">
            <a:avLst/>
          </a:prstGeom>
          <a:noFill/>
        </p:spPr>
      </p:pic>
      <p:pic>
        <p:nvPicPr>
          <p:cNvPr id="3075" name="Picture 3" descr="C:\Users\Admin\Desktop\P11202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756531">
            <a:off x="443164" y="1663620"/>
            <a:ext cx="3071835" cy="2428892"/>
          </a:xfrm>
          <a:prstGeom prst="rect">
            <a:avLst/>
          </a:prstGeom>
          <a:noFill/>
        </p:spPr>
      </p:pic>
      <p:pic>
        <p:nvPicPr>
          <p:cNvPr id="3076" name="Picture 4" descr="F:\DCIM\101D5200\DSC_06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319280" y="752631"/>
            <a:ext cx="3000398" cy="2495220"/>
          </a:xfrm>
          <a:prstGeom prst="rect">
            <a:avLst/>
          </a:prstGeom>
          <a:noFill/>
        </p:spPr>
      </p:pic>
      <p:pic>
        <p:nvPicPr>
          <p:cNvPr id="4098" name="Picture 2" descr="F:\DCIM\112_PANA\P11202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3273613" y="3916561"/>
            <a:ext cx="3096839" cy="2357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dirty="0" smtClean="0">
                <a:latin typeface="Monotype Corsiva" pitchFamily="66" charset="0"/>
              </a:rPr>
              <a:t>Герои произведений </a:t>
            </a:r>
            <a:r>
              <a:rPr lang="ru-RU" dirty="0" err="1" smtClean="0">
                <a:latin typeface="Monotype Corsiva" pitchFamily="66" charset="0"/>
              </a:rPr>
              <a:t>А.Барто</a:t>
            </a:r>
            <a:r>
              <a:rPr lang="ru-RU" dirty="0" smtClean="0">
                <a:latin typeface="Monotype Corsiva" pitchFamily="66" charset="0"/>
              </a:rPr>
              <a:t> 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3074" name="Picture 2" descr="F:\DCIM\101D5200\DSC_05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928688"/>
            <a:ext cx="3929092" cy="2714625"/>
          </a:xfrm>
          <a:prstGeom prst="rect">
            <a:avLst/>
          </a:prstGeom>
          <a:noFill/>
        </p:spPr>
      </p:pic>
      <p:pic>
        <p:nvPicPr>
          <p:cNvPr id="3075" name="Picture 3" descr="F:\DCIM\101D5200\DSC_05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928670"/>
            <a:ext cx="4000528" cy="2714644"/>
          </a:xfrm>
          <a:prstGeom prst="rect">
            <a:avLst/>
          </a:prstGeom>
          <a:noFill/>
        </p:spPr>
      </p:pic>
      <p:pic>
        <p:nvPicPr>
          <p:cNvPr id="3076" name="Picture 4" descr="F:\DCIM\101D5200\DSC_05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857628"/>
            <a:ext cx="4071933" cy="2833686"/>
          </a:xfrm>
          <a:prstGeom prst="rect">
            <a:avLst/>
          </a:prstGeom>
          <a:noFill/>
        </p:spPr>
      </p:pic>
      <p:pic>
        <p:nvPicPr>
          <p:cNvPr id="1026" name="Picture 2" descr="F:\DCIM\112_PANA\P11202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857628"/>
            <a:ext cx="4000528" cy="2857521"/>
          </a:xfrm>
          <a:prstGeom prst="rect">
            <a:avLst/>
          </a:prstGeom>
          <a:noFill/>
        </p:spPr>
      </p:pic>
      <p:pic>
        <p:nvPicPr>
          <p:cNvPr id="1027" name="Picture 3" descr="F:\DCIM\101D5200\DSC_05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2821769" y="3464718"/>
            <a:ext cx="3000396" cy="1643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Monotype Corsiva" pitchFamily="66" charset="0"/>
              </a:rPr>
              <a:t>С.Михалков «Моя  улица»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1026" name="Picture 2" descr="F:\DCIM\101D5200\DSC_06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000108"/>
            <a:ext cx="4143404" cy="2643189"/>
          </a:xfrm>
          <a:prstGeom prst="rect">
            <a:avLst/>
          </a:prstGeom>
          <a:noFill/>
        </p:spPr>
      </p:pic>
      <p:pic>
        <p:nvPicPr>
          <p:cNvPr id="1027" name="Picture 3" descr="F:\DCIM\101D5200\DSC_06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929066"/>
            <a:ext cx="4179123" cy="2786082"/>
          </a:xfrm>
          <a:prstGeom prst="rect">
            <a:avLst/>
          </a:prstGeom>
          <a:noFill/>
        </p:spPr>
      </p:pic>
      <p:pic>
        <p:nvPicPr>
          <p:cNvPr id="1028" name="Picture 4" descr="F:\DCIM\101D5200\DSC_06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929066"/>
            <a:ext cx="4214842" cy="2786082"/>
          </a:xfrm>
          <a:prstGeom prst="rect">
            <a:avLst/>
          </a:prstGeom>
          <a:noFill/>
        </p:spPr>
      </p:pic>
      <p:pic>
        <p:nvPicPr>
          <p:cNvPr id="17410" name="Picture 2" descr="http://server.audiopedia.su:8888/staroeradio/images/pics/0158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908720"/>
            <a:ext cx="2266832" cy="2924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Сказочные животные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4098" name="Picture 2" descr="F:\DCIM\101D5200\DSC_05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71546"/>
            <a:ext cx="3857652" cy="2643206"/>
          </a:xfrm>
          <a:prstGeom prst="rect">
            <a:avLst/>
          </a:prstGeom>
          <a:noFill/>
        </p:spPr>
      </p:pic>
      <p:pic>
        <p:nvPicPr>
          <p:cNvPr id="4099" name="Picture 3" descr="F:\DCIM\101D5200\DSC_05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4238632"/>
            <a:ext cx="3643273" cy="2428848"/>
          </a:xfrm>
          <a:prstGeom prst="rect">
            <a:avLst/>
          </a:prstGeom>
          <a:noFill/>
        </p:spPr>
      </p:pic>
      <p:pic>
        <p:nvPicPr>
          <p:cNvPr id="4100" name="Picture 4" descr="F:\DCIM\101D5200\DSC_05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190963"/>
            <a:ext cx="3786214" cy="2524143"/>
          </a:xfrm>
          <a:prstGeom prst="rect">
            <a:avLst/>
          </a:prstGeom>
          <a:noFill/>
        </p:spPr>
      </p:pic>
      <p:pic>
        <p:nvPicPr>
          <p:cNvPr id="4101" name="Picture 5" descr="F:\DCIM\101D5200\DSC_05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071545"/>
            <a:ext cx="3714712" cy="2699361"/>
          </a:xfrm>
          <a:prstGeom prst="rect">
            <a:avLst/>
          </a:prstGeom>
          <a:noFill/>
        </p:spPr>
      </p:pic>
      <p:pic>
        <p:nvPicPr>
          <p:cNvPr id="4102" name="Picture 6" descr="F:\DCIM\101D5200\DSC_05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214678" y="3786190"/>
            <a:ext cx="2571768" cy="1714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01122" cy="108266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Monotype Corsiva" pitchFamily="66" charset="0"/>
              </a:rPr>
              <a:t>Книжка из картинок</a:t>
            </a:r>
            <a:endParaRPr lang="ru-RU" sz="4000" dirty="0">
              <a:latin typeface="Monotype Corsiva" pitchFamily="66" charset="0"/>
            </a:endParaRPr>
          </a:p>
        </p:txBody>
      </p:sp>
      <p:pic>
        <p:nvPicPr>
          <p:cNvPr id="1028" name="Picture 4" descr="G:\DCIM\112_PANA\P11202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740" y="1285875"/>
            <a:ext cx="7853083" cy="52149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Театрализованные игры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1026" name="Picture 2" descr="F:\фото-6\DSC_01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7" y="1000108"/>
            <a:ext cx="4071965" cy="2714644"/>
          </a:xfrm>
          <a:prstGeom prst="rect">
            <a:avLst/>
          </a:prstGeom>
          <a:noFill/>
        </p:spPr>
      </p:pic>
      <p:pic>
        <p:nvPicPr>
          <p:cNvPr id="1027" name="Picture 3" descr="F:\фото-6\DSC_05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6217" y="928670"/>
            <a:ext cx="4179123" cy="2786082"/>
          </a:xfrm>
          <a:prstGeom prst="rect">
            <a:avLst/>
          </a:prstGeom>
          <a:noFill/>
        </p:spPr>
      </p:pic>
      <p:pic>
        <p:nvPicPr>
          <p:cNvPr id="1028" name="Picture 4" descr="F:\фото-6\DSC_05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4000504"/>
            <a:ext cx="3964744" cy="2643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latin typeface="Monotype Corsiva" pitchFamily="66" charset="0"/>
              </a:rPr>
              <a:t>       Сказки мы: </a:t>
            </a:r>
            <a:br>
              <a:rPr lang="ru-RU" sz="3600" dirty="0" smtClean="0">
                <a:latin typeface="Monotype Corsiva" pitchFamily="66" charset="0"/>
              </a:rPr>
            </a:br>
            <a:r>
              <a:rPr lang="ru-RU" sz="3600" dirty="0" smtClean="0">
                <a:latin typeface="Monotype Corsiva" pitchFamily="66" charset="0"/>
              </a:rPr>
              <a:t>                                рассматриваем</a:t>
            </a:r>
            <a:endParaRPr lang="ru-RU" sz="3600" dirty="0">
              <a:latin typeface="Monotype Corsiva" pitchFamily="66" charset="0"/>
            </a:endParaRPr>
          </a:p>
        </p:txBody>
      </p:sp>
      <p:pic>
        <p:nvPicPr>
          <p:cNvPr id="6146" name="Picture 2" descr="F:\DCIM\101D5200\DSC_05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929066"/>
            <a:ext cx="3857630" cy="2571753"/>
          </a:xfrm>
          <a:prstGeom prst="rect">
            <a:avLst/>
          </a:prstGeom>
          <a:noFill/>
        </p:spPr>
      </p:pic>
      <p:pic>
        <p:nvPicPr>
          <p:cNvPr id="6147" name="Picture 3" descr="F:\DCIM\101D5200\DSC_05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00174"/>
            <a:ext cx="3750495" cy="2500330"/>
          </a:xfrm>
          <a:prstGeom prst="rect">
            <a:avLst/>
          </a:prstGeom>
          <a:noFill/>
        </p:spPr>
      </p:pic>
      <p:pic>
        <p:nvPicPr>
          <p:cNvPr id="14338" name="Picture 2" descr="http://gym.zelenogorsk.ru/images/phocagallery/oformlenue/books/thumbs/phoca_thumb_l_read_boo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484784"/>
            <a:ext cx="2362225" cy="2205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показываем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7170" name="Picture 2" descr="F:\DCIM\101D5200\DSC_06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421" y="857232"/>
            <a:ext cx="3946951" cy="2428892"/>
          </a:xfrm>
          <a:prstGeom prst="rect">
            <a:avLst/>
          </a:prstGeom>
          <a:noFill/>
        </p:spPr>
      </p:pic>
      <p:pic>
        <p:nvPicPr>
          <p:cNvPr id="7171" name="Picture 3" descr="F:\DCIM\112_PANA\P11202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857231"/>
            <a:ext cx="3967962" cy="2402478"/>
          </a:xfrm>
          <a:prstGeom prst="rect">
            <a:avLst/>
          </a:prstGeom>
          <a:noFill/>
        </p:spPr>
      </p:pic>
      <p:pic>
        <p:nvPicPr>
          <p:cNvPr id="7172" name="Picture 4" descr="F:\DCIM\112_PANA\P11202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3" y="4050176"/>
            <a:ext cx="3895684" cy="2586977"/>
          </a:xfrm>
          <a:prstGeom prst="rect">
            <a:avLst/>
          </a:prstGeom>
          <a:noFill/>
        </p:spPr>
      </p:pic>
      <p:pic>
        <p:nvPicPr>
          <p:cNvPr id="7173" name="Picture 5" descr="F:\DCIM\112_PANA\P11202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077106"/>
            <a:ext cx="3857652" cy="2561722"/>
          </a:xfrm>
          <a:prstGeom prst="rect">
            <a:avLst/>
          </a:prstGeom>
          <a:noFill/>
        </p:spPr>
      </p:pic>
      <p:pic>
        <p:nvPicPr>
          <p:cNvPr id="3074" name="Picture 2" descr="C:\Users\Admin\Desktop\9 группа\20151118-0007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3071810"/>
            <a:ext cx="2571768" cy="1928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Monotype Corsiva" pitchFamily="66" charset="0"/>
              </a:rPr>
              <a:t>рассказываем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5122" name="Picture 2" descr="F:\DCIM\101D5200\DSC_05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000108"/>
            <a:ext cx="3857652" cy="2571768"/>
          </a:xfrm>
          <a:prstGeom prst="rect">
            <a:avLst/>
          </a:prstGeom>
          <a:noFill/>
        </p:spPr>
      </p:pic>
      <p:pic>
        <p:nvPicPr>
          <p:cNvPr id="5123" name="Picture 3" descr="F:\DCIM\101D5200\DSC_05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71546"/>
            <a:ext cx="3714776" cy="2476517"/>
          </a:xfrm>
          <a:prstGeom prst="rect">
            <a:avLst/>
          </a:prstGeom>
          <a:noFill/>
        </p:spPr>
      </p:pic>
      <p:pic>
        <p:nvPicPr>
          <p:cNvPr id="5124" name="Picture 4" descr="F:\DCIM\101D5200\DSC_06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3857628"/>
            <a:ext cx="3857588" cy="2571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складываем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2050" name="Picture 2" descr="F:\DCIM\101D5200\DSC_05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1142984"/>
            <a:ext cx="4071967" cy="2643206"/>
          </a:xfrm>
          <a:prstGeom prst="rect">
            <a:avLst/>
          </a:prstGeom>
          <a:noFill/>
        </p:spPr>
      </p:pic>
      <p:pic>
        <p:nvPicPr>
          <p:cNvPr id="8194" name="Picture 2" descr="F:\DCIM\112_PANA\P11201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3929066"/>
            <a:ext cx="4071966" cy="2665671"/>
          </a:xfrm>
          <a:prstGeom prst="rect">
            <a:avLst/>
          </a:prstGeom>
          <a:noFill/>
        </p:spPr>
      </p:pic>
      <p:pic>
        <p:nvPicPr>
          <p:cNvPr id="8195" name="Picture 3" descr="F:\DCIM\112_PANA\P11201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142983"/>
            <a:ext cx="4071966" cy="26615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endParaRPr lang="ru-RU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593254"/>
          </a:xfrm>
        </p:spPr>
        <p:txBody>
          <a:bodyPr/>
          <a:lstStyle/>
          <a:p>
            <a:pPr algn="just">
              <a:spcBef>
                <a:spcPts val="0"/>
              </a:spcBef>
              <a:buNone/>
            </a:pPr>
            <a:r>
              <a:rPr lang="ru-RU" i="1" dirty="0" smtClean="0">
                <a:latin typeface="Monotype Corsiva" pitchFamily="66" charset="0"/>
              </a:rPr>
              <a:t>«</a:t>
            </a:r>
            <a:r>
              <a:rPr lang="ru-RU" sz="2800" i="1" dirty="0" smtClean="0">
                <a:latin typeface="Monotype Corsiva" pitchFamily="66" charset="0"/>
              </a:rPr>
              <a:t>Чтение – это окошко, через которое дети     видят и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2800" i="1" dirty="0" smtClean="0">
                <a:latin typeface="Monotype Corsiva" pitchFamily="66" charset="0"/>
              </a:rPr>
              <a:t>познают мир и самих себя»</a:t>
            </a:r>
            <a:endParaRPr lang="ru-RU" sz="2800" dirty="0" smtClean="0">
              <a:latin typeface="Monotype Corsiva" pitchFamily="66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2800" dirty="0" smtClean="0">
                <a:latin typeface="Monotype Corsiva" pitchFamily="66" charset="0"/>
              </a:rPr>
              <a:t>                                                              В. А. Сухомлинский</a:t>
            </a:r>
            <a:r>
              <a:rPr lang="ru-RU" dirty="0" smtClean="0">
                <a:latin typeface="Monotype Corsiva" pitchFamily="66" charset="0"/>
              </a:rPr>
              <a:t>.</a:t>
            </a:r>
          </a:p>
          <a:p>
            <a:pPr>
              <a:buNone/>
            </a:pPr>
            <a:endParaRPr lang="ru-RU" dirty="0">
              <a:latin typeface="Monotype Corsiva" pitchFamily="66" charset="0"/>
            </a:endParaRPr>
          </a:p>
        </p:txBody>
      </p:sp>
      <p:pic>
        <p:nvPicPr>
          <p:cNvPr id="5124" name="Picture 4" descr="http://tapetsaries.woodline.gr/wp-content/uploads/2012/03/%CE%A6%CE%A9%CE%A4%CE%9F%CE%A4%CE%91%CE%A0%CE%95%CE%A4%CE%A3%CE%91%CE%A1%CE%99%CE%91-%CE%A3%CE%A4%CE%9F-%CE%94%CE%A1%CE%9F%CE%9C%CE%9F-%CE%A4%CE%97%CE%A3-%CE%93%CE%9D%CE%A9%CE%A3%CE%97%CE%A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204864"/>
            <a:ext cx="4176463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6842"/>
          </a:xfrm>
        </p:spPr>
        <p:txBody>
          <a:bodyPr>
            <a:normAutofit fontScale="90000"/>
          </a:bodyPr>
          <a:lstStyle/>
          <a:p>
            <a:endParaRPr lang="ru-RU" dirty="0">
              <a:latin typeface="Monotype Corsiva" pitchFamily="66" charset="0"/>
            </a:endParaRPr>
          </a:p>
        </p:txBody>
      </p:sp>
      <p:pic>
        <p:nvPicPr>
          <p:cNvPr id="2050" name="Picture 2" descr="C:\Users\Admin\Desktop\9 группа\20151118-0005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642918"/>
            <a:ext cx="4071966" cy="2786082"/>
          </a:xfrm>
          <a:prstGeom prst="rect">
            <a:avLst/>
          </a:prstGeom>
          <a:noFill/>
        </p:spPr>
      </p:pic>
      <p:pic>
        <p:nvPicPr>
          <p:cNvPr id="2051" name="Picture 3" descr="C:\Users\Admin\Desktop\9 группа\20151118-001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642918"/>
            <a:ext cx="4117144" cy="2819399"/>
          </a:xfrm>
          <a:prstGeom prst="rect">
            <a:avLst/>
          </a:prstGeom>
          <a:noFill/>
        </p:spPr>
      </p:pic>
      <p:pic>
        <p:nvPicPr>
          <p:cNvPr id="2052" name="Picture 4" descr="C:\Users\Admin\Desktop\9 группа\20151118-001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3534314"/>
            <a:ext cx="4143403" cy="3037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Monotype Corsiva" pitchFamily="66" charset="0"/>
              </a:rPr>
              <a:t>Викторина  «По страницам сказок»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1026" name="Picture 2" descr="F:\DCIM\112_PANA\P11201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5" y="1214422"/>
            <a:ext cx="4069749" cy="2500330"/>
          </a:xfrm>
          <a:prstGeom prst="rect">
            <a:avLst/>
          </a:prstGeom>
          <a:noFill/>
        </p:spPr>
      </p:pic>
      <p:pic>
        <p:nvPicPr>
          <p:cNvPr id="1027" name="Picture 3" descr="F:\DCIM\112_PANA\P11201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214422"/>
            <a:ext cx="3836853" cy="2547910"/>
          </a:xfrm>
          <a:prstGeom prst="rect">
            <a:avLst/>
          </a:prstGeom>
          <a:noFill/>
        </p:spPr>
      </p:pic>
      <p:pic>
        <p:nvPicPr>
          <p:cNvPr id="1028" name="Picture 4" descr="F:\DCIM\112_PANA\P11201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3929066"/>
            <a:ext cx="3980358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Домашнее задание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1026" name="Picture 2" descr="G:\DCIM\112_PANA\P112028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91670" y="1071546"/>
            <a:ext cx="7960659" cy="52149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rmAutofit fontScale="90000"/>
          </a:bodyPr>
          <a:lstStyle/>
          <a:p>
            <a:endParaRPr lang="ru-RU" dirty="0">
              <a:latin typeface="Monotype Corsiva" pitchFamily="66" charset="0"/>
            </a:endParaRPr>
          </a:p>
        </p:txBody>
      </p:sp>
      <p:pic>
        <p:nvPicPr>
          <p:cNvPr id="1026" name="Picture 2" descr="C:\Users\Admin\Desktop\9 группа\20151118-0011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85813"/>
            <a:ext cx="8143931" cy="56435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Экскурсия в библиотеку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1027" name="Picture 3" descr="C:\Users\Admin\Desktop\DSC_04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4245132" cy="2643206"/>
          </a:xfrm>
          <a:prstGeom prst="rect">
            <a:avLst/>
          </a:prstGeom>
          <a:noFill/>
        </p:spPr>
      </p:pic>
      <p:pic>
        <p:nvPicPr>
          <p:cNvPr id="1028" name="Picture 4" descr="C:\Users\Admin\Desktop\DSC_04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4000504"/>
            <a:ext cx="4214843" cy="2714644"/>
          </a:xfrm>
          <a:prstGeom prst="rect">
            <a:avLst/>
          </a:prstGeom>
          <a:noFill/>
        </p:spPr>
      </p:pic>
      <p:pic>
        <p:nvPicPr>
          <p:cNvPr id="1029" name="Picture 5" descr="C:\Users\Admin\Desktop\DSC_04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000108"/>
            <a:ext cx="4143404" cy="2643163"/>
          </a:xfrm>
          <a:prstGeom prst="rect">
            <a:avLst/>
          </a:prstGeom>
          <a:noFill/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C:\Users\Admin\Desktop\DSC_05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4000504"/>
            <a:ext cx="4143404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357158" y="332656"/>
            <a:ext cx="8339986" cy="802556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i="1" dirty="0" smtClean="0"/>
              <a:t>     </a:t>
            </a:r>
          </a:p>
          <a:p>
            <a:pPr>
              <a:buNone/>
            </a:pPr>
            <a:r>
              <a:rPr lang="ru-RU" i="1" dirty="0" smtClean="0"/>
              <a:t>     </a:t>
            </a:r>
          </a:p>
          <a:p>
            <a:pPr>
              <a:buNone/>
            </a:pPr>
            <a:endParaRPr lang="ru-RU" i="1" dirty="0" smtClean="0"/>
          </a:p>
          <a:p>
            <a:pPr>
              <a:buNone/>
            </a:pPr>
            <a:r>
              <a:rPr lang="ru-RU" i="1" dirty="0" smtClean="0"/>
              <a:t>  </a:t>
            </a:r>
          </a:p>
          <a:p>
            <a:pPr>
              <a:buNone/>
            </a:pPr>
            <a:endParaRPr lang="ru-RU" i="1" dirty="0" smtClean="0">
              <a:latin typeface="Monotype Corsiva" pitchFamily="66" charset="0"/>
            </a:endParaRPr>
          </a:p>
          <a:p>
            <a:pPr>
              <a:buNone/>
            </a:pPr>
            <a:endParaRPr lang="ru-RU" i="1" dirty="0" smtClean="0">
              <a:latin typeface="Monotype Corsiva" pitchFamily="66" charset="0"/>
            </a:endParaRPr>
          </a:p>
          <a:p>
            <a:pPr algn="just">
              <a:buNone/>
            </a:pPr>
            <a:r>
              <a:rPr lang="ru-RU" i="1" dirty="0" smtClean="0">
                <a:latin typeface="Monotype Corsiva" pitchFamily="66" charset="0"/>
              </a:rPr>
              <a:t>      </a:t>
            </a:r>
            <a:r>
              <a:rPr lang="ru-RU" b="1" i="1" dirty="0" smtClean="0">
                <a:latin typeface="Monotype Corsiva" pitchFamily="66" charset="0"/>
              </a:rPr>
              <a:t>«</a:t>
            </a:r>
            <a:r>
              <a:rPr lang="ru-RU" sz="2800" b="1" i="1" dirty="0" smtClean="0">
                <a:latin typeface="Monotype Corsiva" pitchFamily="66" charset="0"/>
              </a:rPr>
              <a:t>Если с детства у ребёнка не воспитана любовь к книге, если чтение не стало его духовной потребностью на всю жизнь – в годы отрочества душа подростка будет пустой, на свет «божий» выползает как будто неизвестно откуда взявшееся плохое»</a:t>
            </a:r>
            <a:endParaRPr lang="ru-RU" sz="2800" b="1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sz="2800" b="1" i="1" dirty="0" smtClean="0">
                <a:latin typeface="Monotype Corsiva" pitchFamily="66" charset="0"/>
              </a:rPr>
              <a:t>                                            В.А. Сухомлинский</a:t>
            </a:r>
            <a:endParaRPr lang="ru-RU" sz="2800" b="1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pic>
        <p:nvPicPr>
          <p:cNvPr id="29698" name="Picture 2" descr="http://bibliot.ucoz.ru/malchik_s_knigo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88640"/>
            <a:ext cx="5904656" cy="3333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98164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928693"/>
          </a:xfrm>
        </p:spPr>
        <p:txBody>
          <a:bodyPr/>
          <a:lstStyle/>
          <a:p>
            <a:r>
              <a:rPr lang="ru-RU" dirty="0" smtClean="0">
                <a:latin typeface="Monotype Corsiva" pitchFamily="66" charset="0"/>
              </a:rPr>
              <a:t>Литература 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1500174"/>
            <a:ext cx="7929618" cy="4786346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Monotype Corsiva" pitchFamily="66" charset="0"/>
              </a:rPr>
              <a:t>1.Маргун О.А.  «Приобщение детей  старшего  дошкольного возраста к чтению. Методическая разработка»-Самара:- 2012 г.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  <a:latin typeface="Monotype Corsiva" pitchFamily="66" charset="0"/>
              </a:rPr>
              <a:t>2.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chemeClr val="tx1"/>
                </a:solidFill>
                <a:latin typeface="Monotype Corsiva" pitchFamily="66" charset="0"/>
              </a:rPr>
              <a:t>Ушакова О.С. «Знакомим с литературой детей 5-7 лет» -М.: -2010 г.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  <a:latin typeface="Monotype Corsiva" pitchFamily="66" charset="0"/>
              </a:rPr>
              <a:t>3.Википедия.</a:t>
            </a:r>
            <a:endParaRPr lang="ru-RU" sz="2400" dirty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7772400" cy="928693"/>
          </a:xfrm>
        </p:spPr>
        <p:txBody>
          <a:bodyPr>
            <a:normAutofit/>
          </a:bodyPr>
          <a:lstStyle/>
          <a:p>
            <a:endParaRPr lang="ru-RU" sz="3200" dirty="0">
              <a:latin typeface="Monotype Corsiva" pitchFamily="66" charset="0"/>
            </a:endParaRP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428596" y="1428736"/>
            <a:ext cx="8001056" cy="4929222"/>
          </a:xfrm>
        </p:spPr>
        <p:txBody>
          <a:bodyPr/>
          <a:lstStyle/>
          <a:p>
            <a:endParaRPr lang="ru-RU" dirty="0" smtClean="0">
              <a:latin typeface="Monotype Corsiva" pitchFamily="66" charset="0"/>
            </a:endParaRPr>
          </a:p>
          <a:p>
            <a:endParaRPr lang="ru-RU" dirty="0" smtClean="0">
              <a:latin typeface="Monotype Corsiva" pitchFamily="66" charset="0"/>
            </a:endParaRPr>
          </a:p>
          <a:p>
            <a:endParaRPr lang="ru-RU" dirty="0" smtClean="0">
              <a:latin typeface="Monotype Corsiva" pitchFamily="66" charset="0"/>
            </a:endParaRPr>
          </a:p>
          <a:p>
            <a:r>
              <a:rPr lang="ru-RU" sz="4400" dirty="0" smtClean="0">
                <a:solidFill>
                  <a:schemeClr val="tx1"/>
                </a:solidFill>
                <a:latin typeface="Monotype Corsiva" pitchFamily="66" charset="0"/>
              </a:rPr>
              <a:t>Спасибо за внимание!</a:t>
            </a:r>
            <a:endParaRPr lang="ru-RU" sz="4400" dirty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8572560" cy="428628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u="sng" dirty="0" smtClean="0">
                <a:latin typeface="Monotype Corsiva" pitchFamily="66" charset="0"/>
              </a:rPr>
              <a:t/>
            </a:r>
            <a:br>
              <a:rPr lang="ru-RU" sz="3200" u="sng" dirty="0" smtClean="0">
                <a:latin typeface="Monotype Corsiva" pitchFamily="66" charset="0"/>
              </a:rPr>
            </a:br>
            <a:r>
              <a:rPr lang="ru-RU" sz="3200" u="sng" dirty="0" smtClean="0">
                <a:latin typeface="Monotype Corsiva" pitchFamily="66" charset="0"/>
              </a:rPr>
              <a:t/>
            </a:r>
            <a:br>
              <a:rPr lang="ru-RU" sz="3200" u="sng" dirty="0" smtClean="0">
                <a:latin typeface="Monotype Corsiva" pitchFamily="66" charset="0"/>
              </a:rPr>
            </a:br>
            <a:r>
              <a:rPr lang="ru-RU" sz="3200" u="sng" dirty="0" smtClean="0">
                <a:latin typeface="Monotype Corsiva" pitchFamily="66" charset="0"/>
              </a:rPr>
              <a:t/>
            </a:r>
            <a:br>
              <a:rPr lang="ru-RU" sz="3200" u="sng" dirty="0" smtClean="0">
                <a:latin typeface="Monotype Corsiva" pitchFamily="66" charset="0"/>
              </a:rPr>
            </a:br>
            <a:r>
              <a:rPr lang="ru-RU" sz="3200" u="sng" dirty="0" smtClean="0">
                <a:latin typeface="Monotype Corsiva" pitchFamily="66" charset="0"/>
              </a:rPr>
              <a:t/>
            </a:r>
            <a:br>
              <a:rPr lang="ru-RU" sz="3200" u="sng" dirty="0" smtClean="0">
                <a:latin typeface="Monotype Corsiva" pitchFamily="66" charset="0"/>
              </a:rPr>
            </a:br>
            <a:r>
              <a:rPr lang="ru-RU" sz="3200" dirty="0" smtClean="0">
                <a:latin typeface="Monotype Corsiva" pitchFamily="66" charset="0"/>
              </a:rPr>
              <a:t>  </a:t>
            </a:r>
            <a:r>
              <a:rPr lang="ru-RU" sz="3100" b="1" u="sng" dirty="0" smtClean="0">
                <a:latin typeface="Monotype Corsiva" pitchFamily="66" charset="0"/>
              </a:rPr>
              <a:t>Цель проекта: </a:t>
            </a:r>
            <a:br>
              <a:rPr lang="ru-RU" sz="3100" b="1" u="sng" dirty="0" smtClean="0">
                <a:latin typeface="Monotype Corsiva" pitchFamily="66" charset="0"/>
              </a:rPr>
            </a:br>
            <a:r>
              <a:rPr lang="ru-RU" sz="3100" u="sng" dirty="0" smtClean="0">
                <a:latin typeface="Monotype Corsiva" pitchFamily="66" charset="0"/>
              </a:rPr>
              <a:t/>
            </a:r>
            <a:br>
              <a:rPr lang="ru-RU" sz="3100" u="sng" dirty="0" smtClean="0">
                <a:latin typeface="Monotype Corsiva" pitchFamily="66" charset="0"/>
              </a:rPr>
            </a:br>
            <a:r>
              <a:rPr lang="ru-RU" sz="3200" u="sng" dirty="0" smtClean="0">
                <a:latin typeface="Monotype Corsiva" pitchFamily="66" charset="0"/>
              </a:rPr>
              <a:t/>
            </a:r>
            <a:br>
              <a:rPr lang="ru-RU" sz="3200" u="sng" dirty="0" smtClean="0">
                <a:latin typeface="Monotype Corsiva" pitchFamily="66" charset="0"/>
              </a:rPr>
            </a:br>
            <a:r>
              <a:rPr lang="ru-RU" sz="3600" dirty="0" smtClean="0">
                <a:latin typeface="Monotype Corsiva" pitchFamily="66" charset="0"/>
              </a:rPr>
              <a:t/>
            </a:r>
            <a:br>
              <a:rPr lang="ru-RU" sz="3600" dirty="0" smtClean="0">
                <a:latin typeface="Monotype Corsiva" pitchFamily="66" charset="0"/>
              </a:rPr>
            </a:br>
            <a:r>
              <a:rPr lang="ru-RU" sz="2400" dirty="0" smtClean="0">
                <a:latin typeface="Monotype Corsiva" pitchFamily="66" charset="0"/>
              </a:rPr>
              <a:t>    </a:t>
            </a:r>
            <a:endParaRPr lang="ru-RU" sz="2400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857232"/>
            <a:ext cx="8501122" cy="7572428"/>
          </a:xfrm>
        </p:spPr>
        <p:txBody>
          <a:bodyPr>
            <a:normAutofit fontScale="40000" lnSpcReduction="20000"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6000" dirty="0" smtClean="0">
                <a:latin typeface="Monotype Corsiva" pitchFamily="66" charset="0"/>
              </a:rPr>
              <a:t>развивать интерес детей к  художественной литературе разных  жанров.</a:t>
            </a:r>
          </a:p>
          <a:p>
            <a:pPr>
              <a:buNone/>
            </a:pPr>
            <a:r>
              <a:rPr lang="ru-RU" sz="7000" b="1" dirty="0" smtClean="0">
                <a:latin typeface="Monotype Corsiva" pitchFamily="66" charset="0"/>
              </a:rPr>
              <a:t>  </a:t>
            </a:r>
            <a:r>
              <a:rPr lang="ru-RU" sz="7000" b="1" u="sng" dirty="0" smtClean="0">
                <a:latin typeface="Monotype Corsiva" pitchFamily="66" charset="0"/>
              </a:rPr>
              <a:t>Задачи проекта:</a:t>
            </a:r>
            <a:endParaRPr lang="ru-RU" sz="7000" u="sng" dirty="0" smtClean="0">
              <a:latin typeface="Monotype Corsiva" pitchFamily="66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ru-RU" sz="6000" dirty="0" smtClean="0">
                <a:latin typeface="Monotype Corsiva" pitchFamily="66" charset="0"/>
              </a:rPr>
              <a:t>учить определять характер произведений, отмечать положительные и отрицательные качества героев, давать оценку их действиям и поступкам;</a:t>
            </a:r>
          </a:p>
          <a:p>
            <a:pPr algn="just">
              <a:buFont typeface="Wingdings" pitchFamily="2" charset="2"/>
              <a:buChar char="v"/>
            </a:pPr>
            <a:r>
              <a:rPr lang="ru-RU" sz="6000" dirty="0" smtClean="0">
                <a:latin typeface="Monotype Corsiva" pitchFamily="66" charset="0"/>
              </a:rPr>
              <a:t>развивать умение устанавливать связи в тексте произведения;</a:t>
            </a:r>
          </a:p>
          <a:p>
            <a:pPr algn="just">
              <a:buFont typeface="Wingdings" pitchFamily="2" charset="2"/>
              <a:buChar char="v"/>
            </a:pPr>
            <a:r>
              <a:rPr lang="ru-RU" sz="6000" dirty="0" smtClean="0">
                <a:latin typeface="Monotype Corsiva" pitchFamily="66" charset="0"/>
              </a:rPr>
              <a:t>расширить познавательный интерес, стремление к  творческой деятельности;</a:t>
            </a:r>
          </a:p>
          <a:p>
            <a:pPr algn="just">
              <a:buFont typeface="Wingdings" pitchFamily="2" charset="2"/>
              <a:buChar char="v"/>
            </a:pPr>
            <a:r>
              <a:rPr lang="ru-RU" sz="6000" dirty="0" smtClean="0">
                <a:latin typeface="Monotype Corsiva" pitchFamily="66" charset="0"/>
              </a:rPr>
              <a:t> развивать речь, способствовать речевой выразительности;</a:t>
            </a:r>
          </a:p>
          <a:p>
            <a:pPr algn="just">
              <a:buFont typeface="Wingdings" pitchFamily="2" charset="2"/>
              <a:buChar char="v"/>
            </a:pPr>
            <a:r>
              <a:rPr lang="ru-RU" sz="6000" dirty="0" smtClean="0">
                <a:latin typeface="Monotype Corsiva" pitchFamily="66" charset="0"/>
              </a:rPr>
              <a:t>способствовать формированию моральных  качеств детей- доброты, честности;</a:t>
            </a:r>
          </a:p>
          <a:p>
            <a:pPr algn="just">
              <a:buFont typeface="Wingdings" pitchFamily="2" charset="2"/>
              <a:buChar char="v"/>
            </a:pPr>
            <a:r>
              <a:rPr lang="ru-RU" sz="6000" dirty="0" smtClean="0">
                <a:latin typeface="Monotype Corsiva" pitchFamily="66" charset="0"/>
              </a:rPr>
              <a:t> воспитывать бережное отношение к  книге. 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000" b="1" dirty="0" smtClean="0">
                <a:latin typeface="Monotype Corsiva" pitchFamily="66" charset="0"/>
              </a:rPr>
              <a:t>  </a:t>
            </a:r>
            <a:r>
              <a:rPr lang="ru-RU" sz="7000" b="1" u="sng" dirty="0" smtClean="0">
                <a:latin typeface="Monotype Corsiva" pitchFamily="66" charset="0"/>
              </a:rPr>
              <a:t>Вид  проекта: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ru-RU" sz="6000" dirty="0" err="1" smtClean="0">
                <a:latin typeface="Monotype Corsiva" pitchFamily="66" charset="0"/>
              </a:rPr>
              <a:t>информационно-практико-ориентированный</a:t>
            </a:r>
            <a:endParaRPr lang="ru-RU" sz="6000" dirty="0" smtClean="0">
              <a:latin typeface="Monotype Corsiva" pitchFamily="66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v"/>
            </a:pPr>
            <a:endParaRPr lang="ru-RU" sz="6000" dirty="0" smtClean="0">
              <a:latin typeface="Monotype Corsiva" pitchFamily="66" charset="0"/>
            </a:endParaRPr>
          </a:p>
          <a:p>
            <a:pPr>
              <a:buNone/>
            </a:pPr>
            <a:endParaRPr lang="ru-RU" sz="7000" b="1" u="sng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sz="6000" dirty="0" smtClean="0">
                <a:latin typeface="Monotype Corsiva" pitchFamily="66" charset="0"/>
              </a:rPr>
              <a:t> </a:t>
            </a:r>
          </a:p>
          <a:p>
            <a:pPr>
              <a:buNone/>
            </a:pPr>
            <a:endParaRPr lang="ru-RU" sz="6000" b="1" u="sng" dirty="0" smtClean="0">
              <a:latin typeface="Monotype Corsiva" pitchFamily="66" charset="0"/>
            </a:endParaRPr>
          </a:p>
          <a:p>
            <a:pPr>
              <a:buNone/>
            </a:pPr>
            <a:endParaRPr lang="ru-RU" sz="6000" dirty="0" smtClean="0">
              <a:latin typeface="Monotype Corsiva" pitchFamily="66" charset="0"/>
            </a:endParaRPr>
          </a:p>
          <a:p>
            <a:pPr>
              <a:buFont typeface="Wingdings" pitchFamily="2" charset="2"/>
              <a:buChar char="v"/>
            </a:pPr>
            <a:endParaRPr lang="ru-RU" sz="2600" dirty="0" smtClean="0">
              <a:latin typeface="Monotype Corsiva" pitchFamily="66" charset="0"/>
            </a:endParaRPr>
          </a:p>
          <a:p>
            <a:pPr>
              <a:buNone/>
            </a:pPr>
            <a:endParaRPr lang="ru-RU" sz="2800" dirty="0" smtClean="0">
              <a:latin typeface="Monotype Corsiva" pitchFamily="66" charset="0"/>
            </a:endParaRPr>
          </a:p>
          <a:p>
            <a:pPr>
              <a:buNone/>
            </a:pPr>
            <a:endParaRPr lang="ru-RU" sz="3600" dirty="0" smtClean="0">
              <a:latin typeface="Monotype Corsiva" pitchFamily="66" charset="0"/>
            </a:endParaRPr>
          </a:p>
          <a:p>
            <a:pPr>
              <a:buNone/>
            </a:pPr>
            <a:endParaRPr lang="ru-RU" sz="3600" dirty="0" smtClean="0">
              <a:latin typeface="Monotype Corsiva" pitchFamily="66" charset="0"/>
            </a:endParaRPr>
          </a:p>
          <a:p>
            <a:pPr>
              <a:buNone/>
            </a:pPr>
            <a:endParaRPr lang="ru-RU" sz="3600" dirty="0" smtClean="0">
              <a:latin typeface="Monotype Corsiva" pitchFamily="66" charset="0"/>
            </a:endParaRPr>
          </a:p>
          <a:p>
            <a:pPr>
              <a:buNone/>
            </a:pPr>
            <a:endParaRPr lang="ru-RU" sz="2800" b="1" u="sng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3200" u="sng" dirty="0" smtClean="0">
                <a:latin typeface="Monotype Corsiva" pitchFamily="66" charset="0"/>
              </a:rPr>
              <a:t>Участники проекта: </a:t>
            </a:r>
            <a:r>
              <a:rPr lang="ru-RU" sz="3200" dirty="0" smtClean="0">
                <a:latin typeface="Monotype Corsiva" pitchFamily="66" charset="0"/>
              </a:rPr>
              <a:t>старшие воспитатели,   </a:t>
            </a:r>
            <a:br>
              <a:rPr lang="ru-RU" sz="3200" dirty="0" smtClean="0">
                <a:latin typeface="Monotype Corsiva" pitchFamily="66" charset="0"/>
              </a:rPr>
            </a:br>
            <a:r>
              <a:rPr lang="ru-RU" sz="3200" dirty="0" smtClean="0">
                <a:latin typeface="Monotype Corsiva" pitchFamily="66" charset="0"/>
              </a:rPr>
              <a:t>       воспитатели, дети, родители, работники </a:t>
            </a:r>
            <a:br>
              <a:rPr lang="ru-RU" sz="3200" dirty="0" smtClean="0">
                <a:latin typeface="Monotype Corsiva" pitchFamily="66" charset="0"/>
              </a:rPr>
            </a:br>
            <a:r>
              <a:rPr lang="ru-RU" sz="3200" dirty="0" smtClean="0">
                <a:latin typeface="Monotype Corsiva" pitchFamily="66" charset="0"/>
              </a:rPr>
              <a:t>       детской библиотеки.                         </a:t>
            </a:r>
            <a:endParaRPr lang="ru-RU" sz="3200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97152"/>
            <a:ext cx="8229600" cy="1800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u="sng" dirty="0" smtClean="0">
                <a:latin typeface="Monotype Corsiva" pitchFamily="66" charset="0"/>
              </a:rPr>
              <a:t>Продолжительность проекта:</a:t>
            </a:r>
            <a:r>
              <a:rPr lang="ru-RU" dirty="0" smtClean="0">
                <a:latin typeface="Monotype Corsiva" pitchFamily="66" charset="0"/>
              </a:rPr>
              <a:t>  годовой.</a:t>
            </a:r>
            <a:endParaRPr lang="ru-RU" u="sng" dirty="0" smtClean="0">
              <a:latin typeface="Monotype Corsiva" pitchFamily="66" charset="0"/>
            </a:endParaRPr>
          </a:p>
          <a:p>
            <a:pPr>
              <a:buNone/>
            </a:pPr>
            <a:endParaRPr lang="ru-RU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u="sng" dirty="0" smtClean="0">
                <a:latin typeface="Monotype Corsiva" pitchFamily="66" charset="0"/>
              </a:rPr>
              <a:t>Срок реализации проекта: </a:t>
            </a:r>
            <a:r>
              <a:rPr lang="ru-RU" dirty="0" smtClean="0">
                <a:latin typeface="Monotype Corsiva" pitchFamily="66" charset="0"/>
              </a:rPr>
              <a:t>ноябрь-апрель.</a:t>
            </a:r>
            <a:endParaRPr lang="ru-RU" u="sng" dirty="0">
              <a:latin typeface="Monotype Corsiva" pitchFamily="66" charset="0"/>
            </a:endParaRPr>
          </a:p>
        </p:txBody>
      </p:sp>
      <p:pic>
        <p:nvPicPr>
          <p:cNvPr id="27654" name="Picture 6" descr="http://1line.info/media/k2/items/cache/93e25a163f2bd5b7d5eb95212a413c9d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988840"/>
            <a:ext cx="4824536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Monotype Corsiva" pitchFamily="66" charset="0"/>
              </a:rPr>
              <a:t>Этапы проекта:</a:t>
            </a:r>
            <a:endParaRPr lang="ru-RU" dirty="0">
              <a:latin typeface="Monotype Corsiva" pitchFamily="66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58" y="928670"/>
          <a:ext cx="8501122" cy="5572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Monotype Corsiva" pitchFamily="66" charset="0"/>
              </a:rPr>
              <a:t>Основные формы реализации проекта:</a:t>
            </a:r>
            <a:endParaRPr lang="ru-RU" sz="3600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Monotype Corsiva" pitchFamily="66" charset="0"/>
              </a:rPr>
              <a:t>Анкетирование детей;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Monotype Corsiva" pitchFamily="66" charset="0"/>
              </a:rPr>
              <a:t>Ежедневное чтение художественной литературы с последующим обсуждением содержания;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Monotype Corsiva" pitchFamily="66" charset="0"/>
              </a:rPr>
              <a:t>Организация экскурсии в библиотеку;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Monotype Corsiva" pitchFamily="66" charset="0"/>
              </a:rPr>
              <a:t>Проведение игр, викторин, досугов по теме;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Monotype Corsiva" pitchFamily="66" charset="0"/>
              </a:rPr>
              <a:t>Постоянное обновление книжного уголка в группе;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Monotype Corsiva" pitchFamily="66" charset="0"/>
              </a:rPr>
              <a:t>Анкетирование родителей;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Monotype Corsiva" pitchFamily="66" charset="0"/>
              </a:rPr>
              <a:t>Проведение бесед, консультаций с родителями, составление рекомендаций по подбору литературы для чтения детям 5-6 лет.</a:t>
            </a:r>
            <a:endParaRPr lang="ru-RU" sz="2400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dirty="0" smtClean="0">
                <a:latin typeface="Monotype Corsiva" pitchFamily="66" charset="0"/>
              </a:rPr>
              <a:t>Актуальность 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64360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1600" dirty="0" smtClean="0">
                <a:latin typeface="Monotype Corsiva" pitchFamily="66" charset="0"/>
              </a:rPr>
              <a:t>            Дошкольное детство – определяющий этап в развитии личности, ибо до 6 лет ребенок с интересом познает окружающий мир, напитывается, как губка, разными впечатлениями, усваивает нормы поведения окружающих, подражает героям книг. Книга нужна дошкольнику, чтобы увидеть весь многоликий мир, удивиться этому миру и понять его. М. Горький писал: «Каждая книга открывает передо мною окно в новый неведомый мир». </a:t>
            </a:r>
          </a:p>
          <a:p>
            <a:pPr>
              <a:spcBef>
                <a:spcPts val="0"/>
              </a:spcBef>
              <a:buNone/>
            </a:pPr>
            <a:r>
              <a:rPr lang="ru-RU" sz="1600" dirty="0" smtClean="0">
                <a:latin typeface="Monotype Corsiva" pitchFamily="66" charset="0"/>
              </a:rPr>
              <a:t>            Социологические исследования в нашей стране и за рубежом выявили такие негативные тенденции: 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Monotype Corsiva" pitchFamily="66" charset="0"/>
              </a:rPr>
              <a:t>заметное снижение интереса к чтению;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Monotype Corsiva" pitchFamily="66" charset="0"/>
              </a:rPr>
              <a:t>резкое сокращение доли чтения в структуре свободного времени детей из-за того, что телевидение, видео- и аудиотехника, а также компьютер практически вытеснили книгу из жизни; 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Monotype Corsiva" pitchFamily="66" charset="0"/>
              </a:rPr>
              <a:t>подмена подлинной детской художественной литературы суррогатами массовой культуры; 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Monotype Corsiva" pitchFamily="66" charset="0"/>
              </a:rPr>
              <a:t>в нескольких поколениях российских семей книга не значится в приоритетных духовных ценностях; 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Monotype Corsiva" pitchFamily="66" charset="0"/>
              </a:rPr>
              <a:t>важный показатель неблагополучия – ухудшение содержания и качества чтения, снижение его продуктивности. </a:t>
            </a:r>
          </a:p>
          <a:p>
            <a:pPr>
              <a:spcBef>
                <a:spcPts val="0"/>
              </a:spcBef>
              <a:buNone/>
            </a:pPr>
            <a:r>
              <a:rPr lang="ru-RU" sz="1600" dirty="0" smtClean="0">
                <a:latin typeface="Monotype Corsiva" pitchFamily="66" charset="0"/>
              </a:rPr>
              <a:t>            Актуальность выбранной темы определяется тем, что дети перестали читать, а значит, страдает и грамотность, и интеллект, и эмоциональное и нравственное воспитание, и многие составляющие гармоничного развития личности ребенка. Детское чтение нуждается в поддержке. 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latin typeface="Monotype Corsiva" pitchFamily="66" charset="0"/>
              </a:rPr>
              <a:t> </a:t>
            </a:r>
          </a:p>
          <a:p>
            <a:endParaRPr lang="ru-RU" sz="1800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71504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Monotype Corsiva" pitchFamily="66" charset="0"/>
              </a:rPr>
              <a:t>Анкета для родителей </a:t>
            </a:r>
            <a:endParaRPr lang="ru-RU" sz="2800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6715172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Ответьте, пожалуйста, на вопросы данной анкеты. Ваше мнение для нас очень важно. 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        1. </a:t>
            </a:r>
            <a:r>
              <a:rPr lang="ru-RU" i="1" dirty="0" smtClean="0"/>
              <a:t>Есть ли у вас дома библиотека, и что она собой представляет?</a:t>
            </a:r>
            <a:endParaRPr lang="ru-RU" dirty="0" smtClean="0"/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        -         несколько книжных полок;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        -         книжный шкаф; 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        -         стеллажи с книгами;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        -         другое.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        2</a:t>
            </a:r>
            <a:r>
              <a:rPr lang="ru-RU" i="1" dirty="0" smtClean="0"/>
              <a:t>. Есть ли у вашего ребенка своя книжная полка или уголок с книгами?</a:t>
            </a:r>
            <a:endParaRPr lang="ru-RU" dirty="0" smtClean="0"/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         -         да; 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         -         нет;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 smtClean="0"/>
              <a:t>            3. Часто ли вы читаете ребенку книги?</a:t>
            </a:r>
            <a:endParaRPr lang="ru-RU" dirty="0" smtClean="0"/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         -         каждый день; 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         -         каждый вечер перед сном; 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         -         когда попросит; 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         -         иногда.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 smtClean="0"/>
              <a:t>             4. Назовите, пожалуйста, самые любимые книги вашего ребенка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 smtClean="0"/>
              <a:t>             5. Назовите, пожалуйста, несколько недавно прочитанных вами ребенку произведений:</a:t>
            </a:r>
            <a:br>
              <a:rPr lang="ru-RU" i="1" dirty="0" smtClean="0"/>
            </a:br>
            <a:r>
              <a:rPr lang="ru-RU" i="1" dirty="0" smtClean="0"/>
              <a:t>6. Беседуете ли вы с ребенком о прочитанном?</a:t>
            </a:r>
            <a:endParaRPr lang="ru-RU" dirty="0" smtClean="0"/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         -         да; 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         -         нет; 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         -         иногда;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 smtClean="0"/>
              <a:t>             7. Может ли ваш ребенок назвать недавно прочитанные с вами книги?</a:t>
            </a:r>
            <a:endParaRPr lang="ru-RU" dirty="0" smtClean="0"/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         -         да;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         -         нет; 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         -         не знаю;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 smtClean="0"/>
              <a:t>             8. Имена каких поэтов и писателей знает ваш ребенок?</a:t>
            </a:r>
            <a:endParaRPr lang="ru-RU" dirty="0" smtClean="0"/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 smtClean="0"/>
              <a:t>             9. Может ли ваш ребенок пересказать отрывок из любимой сказки, произведения?</a:t>
            </a:r>
            <a:endParaRPr lang="ru-RU" dirty="0" smtClean="0"/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         -         да;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         -         нет; 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         -         не знаю;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 smtClean="0"/>
              <a:t>            10. Выписываете ли вы детские журналы? Какие?</a:t>
            </a:r>
            <a:endParaRPr lang="ru-RU" dirty="0" smtClean="0"/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 smtClean="0"/>
              <a:t>            11. Как вы считаете, в каком возрасте ребенок должен научиться читать?</a:t>
            </a:r>
            <a:endParaRPr lang="ru-RU" dirty="0" smtClean="0"/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 smtClean="0"/>
              <a:t>            13. Читает ли ваш ребенок детские книги самостоятельно?</a:t>
            </a:r>
            <a:endParaRPr lang="ru-RU" dirty="0" smtClean="0"/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        -да; нет.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                           </a:t>
            </a:r>
          </a:p>
          <a:p>
            <a:endParaRPr lang="ru-RU" dirty="0">
              <a:latin typeface="Monotype Corsiva" pitchFamily="66" charset="0"/>
            </a:endParaRPr>
          </a:p>
        </p:txBody>
      </p:sp>
      <p:pic>
        <p:nvPicPr>
          <p:cNvPr id="4" name="Picture 4" descr="http://www.asidonialibreria.com/wp-content/uploads/2012/04/lectur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5" y="980728"/>
            <a:ext cx="2852558" cy="50405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 Рисуем любимые сказки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2050" name="Picture 2" descr="F:\DCIM\101D5200\DSC_05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0596" y="3929066"/>
            <a:ext cx="4071942" cy="2786066"/>
          </a:xfrm>
          <a:prstGeom prst="rect">
            <a:avLst/>
          </a:prstGeom>
          <a:noFill/>
        </p:spPr>
      </p:pic>
      <p:pic>
        <p:nvPicPr>
          <p:cNvPr id="2051" name="Picture 3" descr="C:\Users\Admin\Desktop\P11202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071547"/>
            <a:ext cx="4050114" cy="2571767"/>
          </a:xfrm>
          <a:prstGeom prst="rect">
            <a:avLst/>
          </a:prstGeom>
          <a:noFill/>
        </p:spPr>
      </p:pic>
      <p:pic>
        <p:nvPicPr>
          <p:cNvPr id="2052" name="Picture 4" descr="C:\Users\Admin\Desktop\P11202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929066"/>
            <a:ext cx="4159585" cy="2762224"/>
          </a:xfrm>
          <a:prstGeom prst="rect">
            <a:avLst/>
          </a:prstGeom>
          <a:noFill/>
        </p:spPr>
      </p:pic>
      <p:pic>
        <p:nvPicPr>
          <p:cNvPr id="2053" name="Picture 5" descr="F:\DCIM\101D5200\DSC_06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071546"/>
            <a:ext cx="4143404" cy="2571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514</Words>
  <Application>Microsoft Office PowerPoint</Application>
  <PresentationFormat>Экран (4:3)</PresentationFormat>
  <Paragraphs>136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      Цель проекта:         </vt:lpstr>
      <vt:lpstr> Участники проекта: старшие воспитатели,           воспитатели, дети, родители, работники         детской библиотеки.                         </vt:lpstr>
      <vt:lpstr>Этапы проекта:</vt:lpstr>
      <vt:lpstr>Основные формы реализации проекта:</vt:lpstr>
      <vt:lpstr>Актуальность </vt:lpstr>
      <vt:lpstr>Анкета для родителей </vt:lpstr>
      <vt:lpstr> Рисуем любимые сказки</vt:lpstr>
      <vt:lpstr>Слайд 10</vt:lpstr>
      <vt:lpstr>Герои произведений А.Барто </vt:lpstr>
      <vt:lpstr>С.Михалков «Моя  улица»</vt:lpstr>
      <vt:lpstr>Сказочные животные</vt:lpstr>
      <vt:lpstr>Книжка из картинок</vt:lpstr>
      <vt:lpstr>Театрализованные игры</vt:lpstr>
      <vt:lpstr>       Сказки мы:                                  рассматриваем</vt:lpstr>
      <vt:lpstr>показываем</vt:lpstr>
      <vt:lpstr>рассказываем</vt:lpstr>
      <vt:lpstr>складываем</vt:lpstr>
      <vt:lpstr>Слайд 20</vt:lpstr>
      <vt:lpstr>Викторина  «По страницам сказок»</vt:lpstr>
      <vt:lpstr>Домашнее задание</vt:lpstr>
      <vt:lpstr>Слайд 23</vt:lpstr>
      <vt:lpstr>Экскурсия в библиотеку</vt:lpstr>
      <vt:lpstr>Слайд 25</vt:lpstr>
      <vt:lpstr>Литература 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Lidia</dc:creator>
  <cp:lastModifiedBy>Патимат</cp:lastModifiedBy>
  <cp:revision>104</cp:revision>
  <dcterms:created xsi:type="dcterms:W3CDTF">2014-08-06T17:34:00Z</dcterms:created>
  <dcterms:modified xsi:type="dcterms:W3CDTF">2017-08-31T18:38:11Z</dcterms:modified>
</cp:coreProperties>
</file>