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3" r:id="rId3"/>
    <p:sldId id="282" r:id="rId4"/>
    <p:sldId id="292" r:id="rId5"/>
    <p:sldId id="257" r:id="rId6"/>
    <p:sldId id="260" r:id="rId7"/>
    <p:sldId id="262" r:id="rId8"/>
    <p:sldId id="263" r:id="rId9"/>
    <p:sldId id="264" r:id="rId10"/>
    <p:sldId id="300" r:id="rId11"/>
    <p:sldId id="298" r:id="rId12"/>
    <p:sldId id="301" r:id="rId13"/>
    <p:sldId id="297" r:id="rId14"/>
    <p:sldId id="289" r:id="rId15"/>
    <p:sldId id="274" r:id="rId16"/>
    <p:sldId id="275" r:id="rId17"/>
    <p:sldId id="286" r:id="rId18"/>
    <p:sldId id="281" r:id="rId19"/>
    <p:sldId id="294" r:id="rId20"/>
    <p:sldId id="295" r:id="rId21"/>
    <p:sldId id="296" r:id="rId22"/>
    <p:sldId id="276" r:id="rId23"/>
    <p:sldId id="293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7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3D85F-0E3D-477D-8F0E-EA6C2AB2B831}" type="datetimeFigureOut">
              <a:rPr lang="ru-RU" smtClean="0"/>
              <a:t>02.09.2017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94A49-179B-4EFF-91C6-BA4F22021BB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94A49-179B-4EFF-91C6-BA4F22021BB3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E00BB-C1AF-4763-8AC9-7DB2DAC91EB9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10E17-062A-4102-AAFA-819C8886AB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ytimg.com/vi/S6dwYOUAXT8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864096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МКДОУ детский сад «Сказка»</a:t>
            </a:r>
            <a:br>
              <a:rPr lang="ru-RU" sz="1600" b="1" dirty="0" smtClean="0"/>
            </a:br>
            <a:r>
              <a:rPr lang="ru-RU" sz="1600" b="1" dirty="0" smtClean="0"/>
              <a:t>г.Тайшет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/>
              <a:t> 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5877272"/>
            <a:ext cx="5184576" cy="72008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Воспитатель: 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Петренко Татьяна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Александровна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556792"/>
            <a:ext cx="8337893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Презентация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«Что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нам лето подарило</a:t>
            </a:r>
            <a:r>
              <a:rPr lang="ru-RU" sz="5400" b="1" cap="none" spc="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!»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Младшая группа «КОЛОСОК»</a:t>
            </a:r>
            <a:endParaRPr lang="ru-RU" sz="2800" b="1" cap="none" spc="0" dirty="0" smtClean="0">
              <a:ln w="11430"/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Да, грибы искать не просто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-они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маленького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роста.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Прячутся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под </a:t>
            </a:r>
            <a:r>
              <a:rPr lang="ru-RU" sz="2200" b="1" dirty="0" err="1" smtClean="0">
                <a:solidFill>
                  <a:schemeClr val="accent6">
                    <a:lumMod val="50000"/>
                  </a:schemeClr>
                </a:solidFill>
              </a:rPr>
              <a:t>ёлками,засыпаны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 иголками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C:\Documents and Settings\12\Рабочий стол\P103098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770485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332656"/>
            <a:ext cx="4752528" cy="3384376"/>
          </a:xfrm>
        </p:spPr>
        <p:txBody>
          <a:bodyPr>
            <a:noAutofit/>
          </a:bodyPr>
          <a:lstStyle/>
          <a:p>
            <a:endParaRPr lang="ru-RU" sz="4000" dirty="0">
              <a:solidFill>
                <a:srgbClr val="0070C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9458" name="Picture 2" descr="C:\Documents and Settings\12\Рабочий стол\P1030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680520" cy="3690035"/>
          </a:xfrm>
          <a:prstGeom prst="rect">
            <a:avLst/>
          </a:prstGeom>
          <a:noFill/>
        </p:spPr>
      </p:pic>
      <p:pic>
        <p:nvPicPr>
          <p:cNvPr id="19459" name="Picture 3" descr="C:\Documents and Settings\12\Рабочий стол\P104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429000"/>
            <a:ext cx="4248472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Мухомор – красивый гриб,</a:t>
            </a:r>
            <a:br>
              <a:rPr lang="ru-RU" sz="4000" dirty="0" smtClean="0"/>
            </a:br>
            <a:r>
              <a:rPr lang="ru-RU" sz="4000" dirty="0" smtClean="0"/>
              <a:t>Только очень ядовит.</a:t>
            </a:r>
            <a:endParaRPr lang="ru-RU" sz="4000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1506" name="Picture 2" descr="C:\Documents and Settings\12\Рабочий стол\P10309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00200"/>
            <a:ext cx="6696743" cy="46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2218258"/>
          </a:xfrm>
        </p:spPr>
        <p:txBody>
          <a:bodyPr>
            <a:normAutofit/>
          </a:bodyPr>
          <a:lstStyle/>
          <a:p>
            <a:endParaRPr lang="ru-RU" sz="4000" b="1" dirty="0">
              <a:solidFill>
                <a:srgbClr val="0070C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36096" y="260648"/>
            <a:ext cx="3384376" cy="50405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Я рисую лето –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А какого цвета?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Красной краской – солнце,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На газонах розы,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А зелёной – поле,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На лугах покосы.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Синей краской – небо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И ручей певучий.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А какую краску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Я оставлю туче?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Я рисую лето –</a:t>
            </a:r>
          </a:p>
          <a:p>
            <a:pPr algn="ctr">
              <a:buNone/>
            </a:pPr>
            <a:r>
              <a:rPr lang="ru-RU" sz="3300" dirty="0" smtClean="0">
                <a:latin typeface="Comic Sans MS" pitchFamily="66" charset="0"/>
              </a:rPr>
              <a:t>Очень трудно это… </a:t>
            </a:r>
          </a:p>
        </p:txBody>
      </p:sp>
      <p:pic>
        <p:nvPicPr>
          <p:cNvPr id="15362" name="Picture 2" descr="C:\Documents and Settings\12\Рабочий стол\P104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68552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6386" name="Picture 2" descr="C:\Documents and Settings\12\Рабочий стол\P1030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752528" cy="3300367"/>
          </a:xfrm>
          <a:prstGeom prst="rect">
            <a:avLst/>
          </a:prstGeom>
          <a:noFill/>
        </p:spPr>
      </p:pic>
      <p:pic>
        <p:nvPicPr>
          <p:cNvPr id="16387" name="Picture 3" descr="C:\Documents and Settings\12\Рабочий стол\P1030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874" y="3422524"/>
            <a:ext cx="4610116" cy="3318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7030A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Далеко, далеко на лугу пасутся ко…</a:t>
            </a:r>
            <a:br>
              <a:rPr lang="ru-RU" b="1" dirty="0" smtClean="0">
                <a:solidFill>
                  <a:srgbClr val="7030A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 дают кому-то молоко –ко -ко.</a:t>
            </a:r>
            <a:endParaRPr lang="ru-RU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4338" name="Picture 2" descr="C:\Documents and Settings\12\Рабочий стол\P1040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734481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7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В руки мячик я беру,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Хочешь поиграем?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В развеселую игру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</a:rPr>
              <a:t>Кто его поймает.</a:t>
            </a:r>
            <a:endParaRPr lang="ru-RU" sz="2800" b="1" dirty="0">
              <a:solidFill>
                <a:srgbClr val="00B05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3314" name="Picture 2" descr="C:\Documents and Settings\12\Рабочий стол\P10400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684076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1266" name="Picture 2" descr="C:\Documents and Settings\12\Рабочий стол\P104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4176464" cy="4176464"/>
          </a:xfrm>
          <a:prstGeom prst="rect">
            <a:avLst/>
          </a:prstGeom>
          <a:noFill/>
        </p:spPr>
      </p:pic>
      <p:pic>
        <p:nvPicPr>
          <p:cNvPr id="11267" name="Picture 3" descr="C:\Documents and Settings\12\Рабочий стол\P104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6632"/>
            <a:ext cx="3888432" cy="2952328"/>
          </a:xfrm>
          <a:prstGeom prst="rect">
            <a:avLst/>
          </a:prstGeom>
          <a:noFill/>
        </p:spPr>
      </p:pic>
      <p:pic>
        <p:nvPicPr>
          <p:cNvPr id="11268" name="Picture 4" descr="C:\Documents and Settings\12\Рабочий стол\P104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12976"/>
            <a:ext cx="388843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Дары лета-какие же они полезные!</a:t>
            </a:r>
            <a:endParaRPr lang="ru-RU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8194" name="Picture 2" descr="C:\Documents and Settings\12\Рабочий стол\P1040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Дары лета-какие же они полезные!</a:t>
            </a:r>
            <a:endParaRPr lang="ru-RU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9218" name="Picture 2" descr="C:\Documents and Settings\12\Рабочий стол\P10400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9"/>
            <a:ext cx="8291264" cy="532859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sz="4200" b="1" dirty="0" smtClean="0">
              <a:solidFill>
                <a:srgbClr val="0070C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>
              <a:buNone/>
            </a:pPr>
            <a:r>
              <a:rPr lang="ru-RU" sz="4200" b="1" dirty="0" smtClean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sz="4200" b="1" dirty="0" smtClean="0">
                <a:solidFill>
                  <a:srgbClr val="0070C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                         </a:t>
            </a:r>
            <a:r>
              <a:rPr lang="ru-RU" sz="3800" dirty="0" smtClean="0">
                <a:latin typeface="Comic Sans MS" pitchFamily="66" charset="0"/>
              </a:rPr>
              <a:t>Цель:</a:t>
            </a:r>
          </a:p>
          <a:p>
            <a:pPr>
              <a:buBlip>
                <a:blip r:embed="rId3"/>
              </a:buBlip>
            </a:pPr>
            <a:r>
              <a:rPr lang="ru-RU" sz="3800" dirty="0" smtClean="0">
                <a:latin typeface="Comic Sans MS" pitchFamily="66" charset="0"/>
              </a:rPr>
              <a:t>Создание условий</a:t>
            </a:r>
            <a:r>
              <a:rPr lang="ru-RU" sz="3800" dirty="0" smtClean="0">
                <a:latin typeface="Comic Sans MS" pitchFamily="66" charset="0"/>
              </a:rPr>
              <a:t> </a:t>
            </a:r>
            <a:r>
              <a:rPr lang="ru-RU" sz="3800" dirty="0" smtClean="0">
                <a:latin typeface="Comic Sans MS" pitchFamily="66" charset="0"/>
              </a:rPr>
              <a:t>для полноценного физического и психического развития детей.</a:t>
            </a:r>
            <a:endParaRPr lang="ru-RU" sz="3800" dirty="0" smtClean="0">
              <a:solidFill>
                <a:srgbClr val="003300"/>
              </a:solidFill>
              <a:latin typeface="Comic Sans MS" pitchFamily="66" charset="0"/>
            </a:endParaRPr>
          </a:p>
          <a:p>
            <a:pPr>
              <a:buClr>
                <a:srgbClr val="003300"/>
              </a:buClr>
              <a:buNone/>
            </a:pPr>
            <a:r>
              <a:rPr lang="ru-RU" sz="3800" dirty="0" smtClean="0">
                <a:latin typeface="Comic Sans MS" pitchFamily="66" charset="0"/>
              </a:rPr>
              <a:t>                                        </a:t>
            </a:r>
          </a:p>
          <a:p>
            <a:pPr>
              <a:buClr>
                <a:srgbClr val="003300"/>
              </a:buClr>
              <a:buNone/>
            </a:pPr>
            <a:r>
              <a:rPr lang="ru-RU" sz="3800" dirty="0" smtClean="0">
                <a:latin typeface="Comic Sans MS" pitchFamily="66" charset="0"/>
              </a:rPr>
              <a:t> </a:t>
            </a:r>
            <a:r>
              <a:rPr lang="ru-RU" sz="3800" dirty="0" smtClean="0">
                <a:latin typeface="Comic Sans MS" pitchFamily="66" charset="0"/>
              </a:rPr>
              <a:t>                                       Задачи: </a:t>
            </a:r>
            <a:endParaRPr lang="ru-RU" sz="3800" dirty="0" smtClean="0">
              <a:latin typeface="Comic Sans MS" pitchFamily="66" charset="0"/>
            </a:endParaRPr>
          </a:p>
          <a:p>
            <a:pPr>
              <a:buClr>
                <a:srgbClr val="003300"/>
              </a:buClr>
              <a:buBlip>
                <a:blip r:embed="rId3"/>
              </a:buBlip>
            </a:pPr>
            <a:r>
              <a:rPr lang="ru-RU" sz="3800" dirty="0" smtClean="0">
                <a:latin typeface="Comic Sans MS" pitchFamily="66" charset="0"/>
              </a:rPr>
              <a:t>Воспитывать у детей интерес, внимание, доброжелательное отношение к окружающему миру.</a:t>
            </a:r>
            <a:endParaRPr lang="ru-RU" sz="3800" dirty="0" smtClean="0">
              <a:latin typeface="Comic Sans MS" pitchFamily="66" charset="0"/>
            </a:endParaRPr>
          </a:p>
          <a:p>
            <a:pPr>
              <a:buClr>
                <a:srgbClr val="003300"/>
              </a:buClr>
              <a:buBlip>
                <a:blip r:embed="rId3"/>
              </a:buBlip>
            </a:pPr>
            <a:r>
              <a:rPr lang="ru-RU" sz="3800" dirty="0" smtClean="0">
                <a:latin typeface="Comic Sans MS" pitchFamily="66" charset="0"/>
              </a:rPr>
              <a:t>Воспитывать культурно-гигиенические навыки.</a:t>
            </a:r>
            <a:endParaRPr lang="ru-RU" sz="3800" dirty="0" smtClean="0">
              <a:latin typeface="Comic Sans MS" pitchFamily="66" charset="0"/>
            </a:endParaRPr>
          </a:p>
          <a:p>
            <a:pPr>
              <a:buClr>
                <a:srgbClr val="003300"/>
              </a:buClr>
              <a:buBlip>
                <a:blip r:embed="rId3"/>
              </a:buBlip>
            </a:pPr>
            <a:r>
              <a:rPr lang="ru-RU" sz="3800" dirty="0" smtClean="0">
                <a:latin typeface="Comic Sans MS" pitchFamily="66" charset="0"/>
              </a:rPr>
              <a:t>Развивать у детей способность слушать литературные </a:t>
            </a:r>
            <a:r>
              <a:rPr lang="ru-RU" sz="3800" dirty="0" err="1" smtClean="0">
                <a:latin typeface="Comic Sans MS" pitchFamily="66" charset="0"/>
              </a:rPr>
              <a:t>произведения,принимать</a:t>
            </a:r>
            <a:r>
              <a:rPr lang="ru-RU" sz="3800" dirty="0" smtClean="0">
                <a:latin typeface="Comic Sans MS" pitchFamily="66" charset="0"/>
              </a:rPr>
              <a:t> участие в рассказывании любимых сказок.</a:t>
            </a:r>
            <a:endParaRPr lang="ru-RU" sz="3800" dirty="0" smtClean="0">
              <a:latin typeface="Comic Sans MS" pitchFamily="66" charset="0"/>
            </a:endParaRPr>
          </a:p>
          <a:p>
            <a:pPr>
              <a:buClr>
                <a:srgbClr val="003300"/>
              </a:buClr>
              <a:buBlip>
                <a:blip r:embed="rId3"/>
              </a:buBlip>
            </a:pPr>
            <a:r>
              <a:rPr lang="ru-RU" sz="3800" dirty="0" smtClean="0">
                <a:latin typeface="Comic Sans MS" pitchFamily="66" charset="0"/>
              </a:rPr>
              <a:t>Формировать навыки общения и поведения, чувства любви, сочувствия, доброжелательности.</a:t>
            </a:r>
            <a:endParaRPr lang="ru-RU" sz="38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Дары лета-какие же они полезные!</a:t>
            </a:r>
            <a:endParaRPr lang="ru-RU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0242" name="Picture 2" descr="C:\Documents and Settings\12\Рабочий стол\P10400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5212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</a:rPr>
              <a:t>Красна, сочна, душиста, </a:t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FF0000"/>
                </a:solidFill>
              </a:rPr>
              <a:t>Растет низко, к</a:t>
            </a: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</a:rPr>
              <a:t>земле близко. </a:t>
            </a:r>
            <a:r>
              <a:rPr lang="ru-RU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 </a:t>
            </a:r>
            <a:endParaRPr lang="ru-RU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12290" name="Picture 2" descr="C:\Documents and Settings\12\Рабочий стол\P1040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499992" cy="3816424"/>
          </a:xfrm>
          <a:prstGeom prst="rect">
            <a:avLst/>
          </a:prstGeom>
          <a:noFill/>
        </p:spPr>
      </p:pic>
      <p:pic>
        <p:nvPicPr>
          <p:cNvPr id="12291" name="Picture 3" descr="C:\Documents and Settings\12\Рабочий стол\P104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4464496" cy="3795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7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7170" name="Picture 2" descr="C:\Documents and Settings\12\Рабочий стол\P1040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4320480" cy="3269283"/>
          </a:xfrm>
          <a:prstGeom prst="rect">
            <a:avLst/>
          </a:prstGeom>
          <a:noFill/>
        </p:spPr>
      </p:pic>
      <p:pic>
        <p:nvPicPr>
          <p:cNvPr id="7171" name="Picture 3" descr="C:\Documents and Settings\12\Рабочий стол\P104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4752528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12\Рабочий стол\P1040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56983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До свидания, лето!</a:t>
            </a:r>
            <a:endParaRPr lang="ru-RU" sz="4000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87624" y="836712"/>
            <a:ext cx="6840760" cy="554461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Вот и </a:t>
            </a: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всё, </a:t>
            </a: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уходит август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Он не может оставаться,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Вместе с ним уйдёт и лето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Нам придётся расставаться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С тёплым, добрым летним солнцем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И зелёною листвой,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Попрощаться всё ж придётся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В этот вечер нам с тобою.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Не грусти что речка стала,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Холоднее этим утром.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И тепла совсем так мало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Дарит солнце почему-то.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Просто осень появилась,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В нашем городе случайно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На асфальт дождём пролилась </a:t>
            </a:r>
            <a:b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Comic Sans MS" pitchFamily="66" charset="0"/>
              </a:rPr>
              <a:t>И вдруг стало так печально.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188913"/>
            <a:ext cx="7762056" cy="554434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itchFamily="66" charset="0"/>
              </a:rPr>
              <a:t>Реализация проекта:</a:t>
            </a:r>
            <a:endParaRPr lang="ru-RU" sz="2000" b="1" dirty="0" smtClean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Беседы: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«</a:t>
            </a:r>
            <a:r>
              <a:rPr lang="ru-RU" sz="1800" dirty="0" err="1" smtClean="0">
                <a:latin typeface="Comic Sans MS" pitchFamily="66" charset="0"/>
              </a:rPr>
              <a:t>Солнце,воздух</a:t>
            </a:r>
            <a:r>
              <a:rPr lang="ru-RU" sz="1800" dirty="0" smtClean="0">
                <a:latin typeface="Comic Sans MS" pitchFamily="66" charset="0"/>
              </a:rPr>
              <a:t> и вода–наши лучшие друзья», «Какого цвета лето»,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«Ядовитые </a:t>
            </a:r>
            <a:r>
              <a:rPr lang="ru-RU" sz="1800" dirty="0" err="1" smtClean="0">
                <a:latin typeface="Comic Sans MS" pitchFamily="66" charset="0"/>
              </a:rPr>
              <a:t>растения,грибы</a:t>
            </a:r>
            <a:r>
              <a:rPr lang="ru-RU" sz="1800" dirty="0" smtClean="0">
                <a:latin typeface="Comic Sans MS" pitchFamily="66" charset="0"/>
              </a:rPr>
              <a:t>», Наши соседи» (домашние животные)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Отгадывание загадок о временах года, о явлениях природы.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Чтение стихотворений: </a:t>
            </a:r>
            <a:r>
              <a:rPr lang="ru-RU" sz="1800" dirty="0" smtClean="0">
                <a:latin typeface="Comic Sans MS" pitchFamily="66" charset="0"/>
              </a:rPr>
              <a:t>И.Захарова «Лето», В.Орлова «Почему лето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короткое», «</a:t>
            </a:r>
            <a:r>
              <a:rPr lang="ru-RU" sz="1800" dirty="0" err="1" smtClean="0">
                <a:latin typeface="Comic Sans MS" pitchFamily="66" charset="0"/>
              </a:rPr>
              <a:t>Облака,какое</a:t>
            </a:r>
            <a:r>
              <a:rPr lang="ru-RU" sz="1800" dirty="0" smtClean="0">
                <a:latin typeface="Comic Sans MS" pitchFamily="66" charset="0"/>
              </a:rPr>
              <a:t> чудо».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Подвижные игры: </a:t>
            </a:r>
            <a:r>
              <a:rPr lang="ru-RU" sz="1800" dirty="0" smtClean="0">
                <a:latin typeface="Comic Sans MS" pitchFamily="66" charset="0"/>
              </a:rPr>
              <a:t>«</a:t>
            </a:r>
            <a:r>
              <a:rPr lang="ru-RU" sz="1800" dirty="0" err="1" smtClean="0">
                <a:latin typeface="Comic Sans MS" pitchFamily="66" charset="0"/>
              </a:rPr>
              <a:t>Дождик,дождик</a:t>
            </a:r>
            <a:r>
              <a:rPr lang="ru-RU" sz="1800" dirty="0" smtClean="0">
                <a:latin typeface="Comic Sans MS" pitchFamily="66" charset="0"/>
              </a:rPr>
              <a:t>», «У медведя бору»,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«Карусели», «В гости к солнышку».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Чтение русских народных сказок:</a:t>
            </a:r>
            <a:r>
              <a:rPr lang="ru-RU" sz="1800" dirty="0" smtClean="0">
                <a:latin typeface="Comic Sans MS" pitchFamily="66" charset="0"/>
              </a:rPr>
              <a:t> «</a:t>
            </a:r>
            <a:r>
              <a:rPr lang="ru-RU" sz="1800" dirty="0" err="1" smtClean="0">
                <a:latin typeface="Comic Sans MS" pitchFamily="66" charset="0"/>
              </a:rPr>
              <a:t>Бычок-смоляной</a:t>
            </a:r>
            <a:r>
              <a:rPr lang="ru-RU" sz="1800" dirty="0" smtClean="0">
                <a:latin typeface="Comic Sans MS" pitchFamily="66" charset="0"/>
              </a:rPr>
              <a:t> бочок»,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«Репка», «Петушок и бобовое зёрнышко».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Ролевые игры: </a:t>
            </a:r>
            <a:r>
              <a:rPr lang="ru-RU" sz="1800" dirty="0" smtClean="0">
                <a:latin typeface="Comic Sans MS" pitchFamily="66" charset="0"/>
              </a:rPr>
              <a:t>«</a:t>
            </a:r>
            <a:r>
              <a:rPr lang="ru-RU" sz="1800" dirty="0" err="1" smtClean="0">
                <a:latin typeface="Comic Sans MS" pitchFamily="66" charset="0"/>
              </a:rPr>
              <a:t>Угадай,кто</a:t>
            </a:r>
            <a:r>
              <a:rPr lang="ru-RU" sz="1800" dirty="0" smtClean="0">
                <a:latin typeface="Comic Sans MS" pitchFamily="66" charset="0"/>
              </a:rPr>
              <a:t> как ходит», «Поиграем с мишками в мячи», «Вышла курочка гулять».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Д/игры:</a:t>
            </a:r>
            <a:r>
              <a:rPr lang="ru-RU" sz="1800" dirty="0" smtClean="0">
                <a:latin typeface="Comic Sans MS" pitchFamily="66" charset="0"/>
              </a:rPr>
              <a:t> «Собери картинку», «На земле и в земле».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Пальчиковые игры:</a:t>
            </a:r>
            <a:r>
              <a:rPr lang="ru-RU" sz="1800" dirty="0" smtClean="0">
                <a:latin typeface="Comic Sans MS" pitchFamily="66" charset="0"/>
              </a:rPr>
              <a:t> «Апельсин», «Солнечные зайчики», «Летит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муха…».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Упражнение на дыхание </a:t>
            </a:r>
            <a:r>
              <a:rPr lang="ru-RU" sz="1800" dirty="0" smtClean="0">
                <a:latin typeface="Comic Sans MS" pitchFamily="66" charset="0"/>
              </a:rPr>
              <a:t>«Ароматная клубника»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Рисование</a:t>
            </a:r>
            <a:r>
              <a:rPr lang="ru-RU" sz="1800" dirty="0" smtClean="0">
                <a:latin typeface="Comic Sans MS" pitchFamily="66" charset="0"/>
              </a:rPr>
              <a:t> «Солнышко лучистое»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Аппликация</a:t>
            </a:r>
            <a:r>
              <a:rPr lang="ru-RU" sz="1800" dirty="0" smtClean="0">
                <a:latin typeface="Comic Sans MS" pitchFamily="66" charset="0"/>
              </a:rPr>
              <a:t> «Ягодная поляна»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Лепка из солёного теста </a:t>
            </a:r>
            <a:r>
              <a:rPr lang="ru-RU" sz="1800" dirty="0" smtClean="0">
                <a:latin typeface="Comic Sans MS" pitchFamily="66" charset="0"/>
              </a:rPr>
              <a:t>«Грибное царство».</a:t>
            </a:r>
            <a:endParaRPr lang="ru-RU" sz="1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 </a:t>
            </a:r>
            <a:endParaRPr lang="ru-RU" sz="1800" dirty="0" smtClean="0">
              <a:latin typeface="Comic Sans MS" pitchFamily="66" charset="0"/>
            </a:endParaRPr>
          </a:p>
          <a:p>
            <a:endParaRPr lang="ru-RU" b="1" i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188913"/>
            <a:ext cx="7762056" cy="55443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itchFamily="66" charset="0"/>
              </a:rPr>
              <a:t>Реализация проекта:</a:t>
            </a:r>
            <a:endParaRPr lang="ru-RU" sz="2000" b="1" dirty="0" smtClean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itchFamily="66" charset="0"/>
              </a:rPr>
              <a:t>Итоговые мероприятия: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- Экологическая викторина «Попробуй и отгадай»</a:t>
            </a:r>
          </a:p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- Фотовыставка «Как я провёл лето»</a:t>
            </a:r>
          </a:p>
          <a:p>
            <a:pPr>
              <a:buNone/>
            </a:pPr>
            <a:endParaRPr lang="ru-RU" sz="18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Взаимодействие с родителями:</a:t>
            </a:r>
            <a:endParaRPr lang="ru-RU" sz="2000" b="1" dirty="0" smtClean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Консультации: «Будьте осторожны!», «Игры на свежем воздухе»</a:t>
            </a:r>
          </a:p>
          <a:p>
            <a:pPr>
              <a:buNone/>
            </a:pPr>
            <a:r>
              <a:rPr lang="ru-RU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-  Фотовыставка «Как я провёл лето»</a:t>
            </a:r>
            <a:endParaRPr lang="ru-RU" sz="20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  <a:p>
            <a:pPr>
              <a:buNone/>
            </a:pPr>
            <a:r>
              <a:rPr lang="ru-RU" sz="2600" dirty="0" smtClean="0">
                <a:latin typeface="Comic Sans MS" pitchFamily="66" charset="0"/>
              </a:rPr>
              <a:t>    </a:t>
            </a:r>
            <a:r>
              <a:rPr lang="ru-RU" sz="1800" dirty="0" smtClean="0">
                <a:latin typeface="Comic Sans MS" pitchFamily="66" charset="0"/>
              </a:rPr>
              <a:t> </a:t>
            </a:r>
            <a:endParaRPr lang="ru-RU" sz="1800" dirty="0" smtClean="0">
              <a:latin typeface="Comic Sans MS" pitchFamily="66" charset="0"/>
            </a:endParaRPr>
          </a:p>
          <a:p>
            <a:endParaRPr lang="ru-RU" b="1" i="1" dirty="0" smtClean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n w="1905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Лето </a:t>
            </a:r>
            <a:r>
              <a:rPr lang="ru-RU" sz="4000" b="1" dirty="0">
                <a:ln w="1905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красное – пора прекрасная</a:t>
            </a:r>
            <a:r>
              <a:rPr lang="ru-RU" sz="4000" b="1" dirty="0" smtClean="0">
                <a:ln w="1905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!</a:t>
            </a:r>
            <a:endParaRPr lang="ru-RU" sz="4000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2736304" cy="3600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/>
              <a:t>Август </a:t>
            </a:r>
            <a:endParaRPr lang="ru-RU" sz="1800" b="1" dirty="0" smtClean="0"/>
          </a:p>
          <a:p>
            <a:pPr algn="ctr">
              <a:buNone/>
            </a:pPr>
            <a:r>
              <a:rPr lang="ru-RU" sz="1800" dirty="0" smtClean="0"/>
              <a:t>М</a:t>
            </a:r>
            <a:r>
              <a:rPr lang="ru-RU" sz="1800" dirty="0" smtClean="0"/>
              <a:t>. Садовский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Август </a:t>
            </a:r>
            <a:r>
              <a:rPr lang="ru-RU" sz="1800" dirty="0" smtClean="0"/>
              <a:t>кланяется в ноги,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Август </a:t>
            </a:r>
            <a:r>
              <a:rPr lang="ru-RU" sz="1800" dirty="0" smtClean="0"/>
              <a:t>просит о подмоге: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Соберите </a:t>
            </a:r>
            <a:r>
              <a:rPr lang="ru-RU" sz="1800" dirty="0" smtClean="0"/>
              <a:t>урожай!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Сад </a:t>
            </a:r>
            <a:r>
              <a:rPr lang="ru-RU" sz="1800" dirty="0" smtClean="0"/>
              <a:t>и поле — через край!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Спаса </a:t>
            </a:r>
            <a:r>
              <a:rPr lang="ru-RU" sz="1800" dirty="0" smtClean="0"/>
              <a:t>нет! За спасом Спас! </a:t>
            </a:r>
            <a:endParaRPr lang="ru-RU" sz="1800" dirty="0" smtClean="0"/>
          </a:p>
          <a:p>
            <a:pPr algn="ctr">
              <a:buNone/>
            </a:pPr>
            <a:r>
              <a:rPr lang="ru-RU" sz="1800" dirty="0" smtClean="0"/>
              <a:t>Урожай </a:t>
            </a:r>
            <a:r>
              <a:rPr lang="ru-RU" sz="1800" dirty="0" smtClean="0"/>
              <a:t>поспел, как раз!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 smtClean="0">
                <a:latin typeface="Comic Sans MS" pitchFamily="66" charset="0"/>
              </a:rPr>
              <a:t> 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1026" name="Picture 2" descr="C:\Documents and Settings\12\Рабочий стол\P1030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980728"/>
            <a:ext cx="590465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«Шагает лето по планете»</a:t>
            </a:r>
            <a:r>
              <a:rPr lang="ru-RU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Comic Sans MS" pitchFamily="66" charset="0"/>
                <a:cs typeface="Arial"/>
              </a:rPr>
              <a:t/>
            </a:r>
            <a:br>
              <a:rPr lang="ru-RU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latin typeface="Comic Sans MS" pitchFamily="66" charset="0"/>
                <a:cs typeface="Arial"/>
              </a:rPr>
            </a:br>
            <a:endParaRPr lang="ru-RU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Documents and Settings\12\Рабочий стол\P1030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608512" cy="3600400"/>
          </a:xfrm>
          <a:prstGeom prst="rect">
            <a:avLst/>
          </a:prstGeom>
          <a:noFill/>
        </p:spPr>
      </p:pic>
      <p:pic>
        <p:nvPicPr>
          <p:cNvPr id="2051" name="Picture 3" descr="C:\Documents and Settings\12\Рабочий стол\P103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4499992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6632"/>
            <a:ext cx="5688632" cy="144016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Если </a:t>
            </a:r>
            <a:r>
              <a:rPr lang="ru-RU" sz="2400" b="1" dirty="0" smtClean="0">
                <a:solidFill>
                  <a:srgbClr val="C00000"/>
                </a:solidFill>
              </a:rPr>
              <a:t>дунуть посильней,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Будет много пузырей!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Раз, два, три, четыре, пять,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Ни за что их не поймать.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F:\DCIM\103_PANA\P10309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8208911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764704"/>
            <a:ext cx="5472608" cy="6529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endParaRPr lang="ru-RU" dirty="0">
              <a:latin typeface="Comic Sans MS" pitchFamily="66" charset="0"/>
            </a:endParaRPr>
          </a:p>
        </p:txBody>
      </p:sp>
      <p:pic>
        <p:nvPicPr>
          <p:cNvPr id="4098" name="Picture 2" descr="C:\Documents and Settings\12\Рабочий стол\P10309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noFill/>
        </p:spPr>
      </p:pic>
      <p:pic>
        <p:nvPicPr>
          <p:cNvPr id="4099" name="Picture 3" descr="C:\Documents and Settings\12\Рабочий стол\P10309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429000"/>
            <a:ext cx="504056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-fotki.yandex.ru/get/6209/18869520.d8/0_6c948_205ed2e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7" y="0"/>
            <a:ext cx="9124663" cy="68580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ru-RU" sz="4000" b="1" dirty="0" smtClean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</a:br>
            <a:endParaRPr lang="ru-RU" sz="4000" b="1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5122" name="Picture 2" descr="C:\Documents and Settings\12\Рабочий стол\P103092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8280920" cy="54726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03848" y="0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/>
              <a:t>Тащит он соломинку</a:t>
            </a:r>
            <a:br>
              <a:rPr lang="ru-RU" b="1" dirty="0" smtClean="0"/>
            </a:br>
            <a:r>
              <a:rPr lang="ru-RU" b="1" dirty="0" smtClean="0"/>
              <a:t>К маленькому домику.</a:t>
            </a:r>
            <a:br>
              <a:rPr lang="ru-RU" b="1" dirty="0" smtClean="0"/>
            </a:br>
            <a:r>
              <a:rPr lang="ru-RU" b="1" dirty="0" smtClean="0"/>
              <a:t>Всех букашек он сильней</a:t>
            </a:r>
            <a:br>
              <a:rPr lang="ru-RU" b="1" dirty="0" smtClean="0"/>
            </a:br>
            <a:r>
              <a:rPr lang="ru-RU" b="1" dirty="0" smtClean="0"/>
              <a:t>Наш трудяга…(</a:t>
            </a:r>
            <a:r>
              <a:rPr lang="ru-RU" b="1" dirty="0" smtClean="0"/>
              <a:t>муравей)</a:t>
            </a:r>
            <a:endParaRPr lang="ru-RU" dirty="0" smtClean="0"/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</TotalTime>
  <Words>462</Words>
  <Application>Microsoft Office PowerPoint</Application>
  <PresentationFormat>Экран (4:3)</PresentationFormat>
  <Paragraphs>86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МКДОУ детский сад «Сказка» г.Тайшет  </vt:lpstr>
      <vt:lpstr>Слайд 2</vt:lpstr>
      <vt:lpstr>Слайд 3</vt:lpstr>
      <vt:lpstr>Слайд 4</vt:lpstr>
      <vt:lpstr>Лето красное – пора прекрасная!</vt:lpstr>
      <vt:lpstr>«Шагает лето по планете» </vt:lpstr>
      <vt:lpstr>Если дунуть посильней, Будет много пузырей! Раз, два, три, четыре, пять, Ни за что их не поймать.</vt:lpstr>
      <vt:lpstr> </vt:lpstr>
      <vt:lpstr> </vt:lpstr>
      <vt:lpstr>Да, грибы искать не просто -они маленького роста. Прячутся под ёлками,засыпаны иголками.  </vt:lpstr>
      <vt:lpstr>Слайд 11</vt:lpstr>
      <vt:lpstr>Мухомор – красивый гриб, Только очень ядовит.</vt:lpstr>
      <vt:lpstr>Слайд 13</vt:lpstr>
      <vt:lpstr>Слайд 14</vt:lpstr>
      <vt:lpstr> Далеко, далеко на лугу пасутся ко… И дают кому-то молоко –ко -ко.</vt:lpstr>
      <vt:lpstr>В руки мячик я беру, Хочешь поиграем? В развеселую игру Кто его поймает.</vt:lpstr>
      <vt:lpstr>Слайд 17</vt:lpstr>
      <vt:lpstr>Дары лета-какие же они полезные!</vt:lpstr>
      <vt:lpstr>Дары лета-какие же они полезные!</vt:lpstr>
      <vt:lpstr>Дары лета-какие же они полезные!</vt:lpstr>
      <vt:lpstr>Красна, сочна, душиста,  Растет низко, к земле близко.  </vt:lpstr>
      <vt:lpstr> </vt:lpstr>
      <vt:lpstr>Слайд 23</vt:lpstr>
      <vt:lpstr>До свидания, лето!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Муниципальное бюджетное дошкольное образовательное учреждение "Детский сад общеразвивающего вида с приоритетным осуществлением социально-личностного направления развития воспитанников №10 "Родничок"</dc:title>
  <dc:creator>User</dc:creator>
  <cp:lastModifiedBy>я</cp:lastModifiedBy>
  <cp:revision>40</cp:revision>
  <dcterms:created xsi:type="dcterms:W3CDTF">2014-08-14T15:57:55Z</dcterms:created>
  <dcterms:modified xsi:type="dcterms:W3CDTF">2017-09-01T17:03:10Z</dcterms:modified>
</cp:coreProperties>
</file>