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5" r:id="rId9"/>
    <p:sldId id="264" r:id="rId10"/>
    <p:sldId id="263" r:id="rId11"/>
    <p:sldId id="267" r:id="rId12"/>
    <p:sldId id="271" r:id="rId13"/>
    <p:sldId id="266" r:id="rId14"/>
    <p:sldId id="268" r:id="rId15"/>
    <p:sldId id="269" r:id="rId16"/>
    <p:sldId id="273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48;&#1079;%20&#1084;&#1091;&#1083;&#1100;&#1090;&#1080;&#1082;&#1072;%20-%20&#1054;&#1090;%20&#1091;&#1083;&#1099;&#1073;&#1082;&#1080;%20&#1089;&#1090;&#1072;&#1085;&#1077;&#1090;%20&#1074;&#1089;&#1077;&#1084;%20&#1089;&#1074;&#1077;&#1090;&#1083;&#1077;&#1081;%20(1).mp3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83;&#1072;&#1085;&#1072;\Documents\&#1084;&#1091;&#1079;&#1099;&#1082;&#1072;\&#1080;&#1075;&#1088;&#1072;%20%20&#1090;&#1055;&#1077;&#1089;&#1085;&#1080;%20%20&#1080;&#1079;%20%20&#1084;&#1092;\&#1055;&#1077;&#1089;&#1085;&#1080;%20&#1080;&#1079;%20&#1084;&#1091;&#1083;&#1100;&#1090;&#1092;&#1080;&#1083;&#1100;&#1084;&#1086;&#1074;%20-%20&#1071;%20&#1042;&#1086;&#1076;&#1103;&#1085;&#1086;&#1081;,%20&#1103;%20&#1042;&#1086;&#1076;&#1103;&#1085;&#1086;&#1081;.mp4" TargetMode="Externa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83;&#1072;&#1085;&#1072;\Documents\&#1084;&#1091;&#1079;&#1099;&#1082;&#1072;\&#1080;&#1075;&#1088;&#1072;%20%20&#1090;&#1055;&#1077;&#1089;&#1085;&#1080;%20%20&#1080;&#1079;%20%20&#1084;&#1092;\&#1055;&#1077;&#1089;&#1085;&#1080;%20&#1080;&#1079;%20&#1084;&#1091;&#1083;&#1100;&#1090;&#1092;&#1080;&#1083;&#1100;&#1084;&#1086;&#1074;%20-%20&#1063;&#1072;&#1089;&#1090;&#1091;&#1096;&#1082;&#1080;%20&#1041;&#1072;&#1073;&#1086;&#1082;-&#1045;&#1078;&#1077;&#1082;.mp4" TargetMode="Externa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83;&#1072;&#1085;&#1072;\Documents\&#1084;&#1091;&#1079;&#1099;&#1082;&#1072;\&#1080;&#1075;&#1088;&#1072;%20%20&#1090;&#1055;&#1077;&#1089;&#1085;&#1080;%20%20&#1080;&#1079;%20%20&#1084;&#1092;\&#1055;&#1077;&#1089;&#1085;&#1080;%20&#1080;&#1079;%20&#1084;&#1091;&#1083;&#1100;&#1090;&#1092;&#1080;&#1083;&#1100;&#1084;&#1086;&#1074;%20-%20&#1040;%20&#1103;%20&#1087;&#1086;%20&#1083;&#1102;&#1073;&#1074;&#1080;%20&#1093;&#1086;&#1095;&#1091;!.mp4" TargetMode="Externa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83;&#1072;&#1085;&#1072;\Documents\&#1084;&#1091;&#1079;&#1099;&#1082;&#1072;\&#1080;&#1075;&#1088;&#1072;%20%20&#1090;&#1055;&#1077;&#1089;&#1085;&#1080;%20%20&#1080;&#1079;%20%20&#1084;&#1092;\&#1055;&#1077;&#1089;&#1085;&#1080;%20&#1080;&#1079;%20&#1084;&#1091;&#1083;&#1100;&#1090;&#1092;&#1080;&#1083;&#1100;&#1084;&#1086;&#1074;%20-%20&#1040;&#1093;,%20&#1077;&#1089;&#1083;&#1080;%20&#1073;&#1099;%20&#1089;&#1073;&#1099;&#1083;&#1072;&#1089;&#1100;%20&#1084;&#1086;&#1103;%20&#1084;&#1077;&#1095;&#1090;&#1072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75;&#1086;&#1083;%20&#1074;&#1072;&#1075;&#1086;&#1085;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74;&#1089;&#1090;&#1072;&#1085;&#1100;&#1090;&#1077;%20&#1074;%20&#1082;&#1088;&#1091;&#1075;.mp3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82;&#1086;&#1083;&#1099;&#1073;&#1077;&#1083;&#1100;&#1085;&#1072;&#1103;%20%20&#1084;&#1077;&#1076;&#1074;&#1077;&#1076;&#1080;&#1094;&#1099;.mp3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74;%20&#1082;&#1072;&#1078;&#1076;&#1086;&#1084;%20%20&#1084;&#1072;&#1083;&#1077;&#1085;&#1100;&#1082;&#1086;&#1084;%20%20&#1088;&#1077;&#1073;&#1077;&#1085;&#1082;&#1077;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86;&#1093;%20&#1088;&#1072;&#1085;&#1086;%20&#1074;&#1089;&#1090;&#1072;&#1077;&#1090;%20%20&#1086;&#1093;&#1088;&#1072;&#1085;&#1072;.mp3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85;&#1077;&#1087;&#1088;&#1080;&#1103;&#1090;&#1085;&#1086;&#1089;&#1090;&#1100;%20%20&#1101;&#1090;&#1091;%20%20&#1084;&#1099;%20%20&#1087;&#1077;&#1088;&#1077;&#1078;&#1080;&#1074;&#1077;&#1084;.mp3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0;&#1075;&#1088;&#1072;%20%20&#1090;&#1055;&#1077;&#1089;&#1085;&#1080;%20%20&#1080;&#1079;%20%20&#1084;&#1092;\&#1082;&#1072;&#1073;&#1099;%20%20&#1085;&#1077;%20%20&#1073;&#1099;&#1083;&#1086;%20%20&#1079;&#1080;&#1084;&#1099;.mp3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20891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Музыкальный 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кинокалейдоскоп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8962762_1944953_minni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3312368" cy="412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  </a:t>
            </a:r>
            <a:r>
              <a:rPr lang="ru-RU" b="1" i="1" dirty="0" err="1" smtClean="0"/>
              <a:t>м\ф</a:t>
            </a:r>
            <a:endParaRPr lang="ru-RU" b="1" i="1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131840" y="2852936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Из мультика - От улыбки станет всем светлей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836712"/>
            <a:ext cx="304800" cy="304800"/>
          </a:xfrm>
          <a:prstGeom prst="rect">
            <a:avLst/>
          </a:prstGeom>
        </p:spPr>
      </p:pic>
      <p:pic>
        <p:nvPicPr>
          <p:cNvPr id="11" name="Рисунок 10" descr="01_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402" y="0"/>
            <a:ext cx="88571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1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Вспомни из  какого фильма героиня ? </a:t>
            </a:r>
            <a:endParaRPr lang="ru-RU" b="1" i="1" dirty="0"/>
          </a:p>
        </p:txBody>
      </p:sp>
      <p:pic>
        <p:nvPicPr>
          <p:cNvPr id="11" name="Рисунок 10" descr="2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000648" cy="22644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19872" y="1700808"/>
            <a:ext cx="534088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Какие  еще  герои  там  есть?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4ec03f76_resizedScaled_817to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101" y="2492896"/>
            <a:ext cx="3314899" cy="2207228"/>
          </a:xfrm>
          <a:prstGeom prst="rect">
            <a:avLst/>
          </a:prstGeom>
        </p:spPr>
      </p:pic>
      <p:pic>
        <p:nvPicPr>
          <p:cNvPr id="21" name="Рисунок 20" descr="wpid-ya-vyydu-zamuzh-tol-ko-za-togo-kto-postroit-letuchiy-korabl_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270278" cy="2584128"/>
          </a:xfrm>
          <a:prstGeom prst="rect">
            <a:avLst/>
          </a:prstGeom>
        </p:spPr>
      </p:pic>
      <p:pic>
        <p:nvPicPr>
          <p:cNvPr id="22" name="Рисунок 21" descr="56affc73763fa.jpg"/>
          <p:cNvPicPr>
            <a:picLocks noChangeAspect="1"/>
          </p:cNvPicPr>
          <p:nvPr/>
        </p:nvPicPr>
        <p:blipFill>
          <a:blip r:embed="rId5" cstate="print"/>
          <a:srcRect l="45605"/>
          <a:stretch>
            <a:fillRect/>
          </a:stretch>
        </p:blipFill>
        <p:spPr>
          <a:xfrm>
            <a:off x="3131840" y="2276872"/>
            <a:ext cx="2376264" cy="3276383"/>
          </a:xfrm>
          <a:prstGeom prst="rect">
            <a:avLst/>
          </a:prstGeom>
        </p:spPr>
      </p:pic>
      <p:pic>
        <p:nvPicPr>
          <p:cNvPr id="23" name="Рисунок 22" descr="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337162"/>
            <a:ext cx="3361117" cy="252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7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Макси́м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Исаа́кович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Дунае́вский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1334755565717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289794" cy="5517232"/>
          </a:xfrm>
          <a:prstGeom prst="rect">
            <a:avLst/>
          </a:prstGeom>
        </p:spPr>
      </p:pic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251520" y="1600200"/>
            <a:ext cx="2952328" cy="16127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родился  15.01.45г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советский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российский композитор 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Какие  песни  звучат  </a:t>
            </a:r>
            <a:br>
              <a:rPr lang="ru-RU" b="1" i="1" dirty="0" smtClean="0"/>
            </a:br>
            <a:r>
              <a:rPr lang="ru-RU" b="1" i="1" dirty="0" smtClean="0"/>
              <a:t>в этом  фильме?  </a:t>
            </a:r>
            <a:endParaRPr lang="ru-RU" b="1" i="1" dirty="0"/>
          </a:p>
        </p:txBody>
      </p:sp>
      <p:sp>
        <p:nvSpPr>
          <p:cNvPr id="10" name="5-конечная звезда 9">
            <a:hlinkClick r:id="rId2" action="ppaction://hlinksldjump"/>
          </p:cNvPr>
          <p:cNvSpPr/>
          <p:nvPr/>
        </p:nvSpPr>
        <p:spPr>
          <a:xfrm>
            <a:off x="467544" y="1772816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5-конечная звезда 13">
            <a:hlinkClick r:id="rId3" action="ppaction://hlinksldjump"/>
          </p:cNvPr>
          <p:cNvSpPr/>
          <p:nvPr/>
        </p:nvSpPr>
        <p:spPr>
          <a:xfrm>
            <a:off x="3707904" y="1844824"/>
            <a:ext cx="2088232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>
            <a:hlinkClick r:id="rId4" action="ppaction://hlinksldjump"/>
          </p:cNvPr>
          <p:cNvSpPr/>
          <p:nvPr/>
        </p:nvSpPr>
        <p:spPr>
          <a:xfrm>
            <a:off x="6804248" y="1844824"/>
            <a:ext cx="187220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>
            <a:hlinkClick r:id="rId5" action="ppaction://hlinksldjump"/>
          </p:cNvPr>
          <p:cNvSpPr/>
          <p:nvPr/>
        </p:nvSpPr>
        <p:spPr>
          <a:xfrm>
            <a:off x="1979712" y="2924944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Какие  песни  звучат  </a:t>
            </a:r>
            <a:br>
              <a:rPr lang="ru-RU" b="1" i="1" dirty="0" smtClean="0"/>
            </a:br>
            <a:r>
              <a:rPr lang="ru-RU" b="1" i="1" dirty="0" smtClean="0"/>
              <a:t>в этом  фильме?  </a:t>
            </a:r>
            <a:endParaRPr lang="ru-RU" b="1" i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7544" y="1772816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755576" y="4293096"/>
            <a:ext cx="223224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516216" y="4221088"/>
            <a:ext cx="2088232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1844824"/>
            <a:ext cx="2088232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6804248" y="1844824"/>
            <a:ext cx="187220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707904" y="4149080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979712" y="2924944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364088" y="3068960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Песни из мультфильмов - Я Водяной, я Водяно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96652"/>
            <a:ext cx="8208912" cy="6156684"/>
          </a:xfrm>
          <a:prstGeom prst="rect">
            <a:avLst/>
          </a:prstGeom>
        </p:spPr>
      </p:pic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7884368" y="6381328"/>
            <a:ext cx="936104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Какие  песни  звучат  </a:t>
            </a:r>
            <a:br>
              <a:rPr lang="ru-RU" b="1" i="1" dirty="0" smtClean="0"/>
            </a:br>
            <a:r>
              <a:rPr lang="ru-RU" b="1" i="1" dirty="0" smtClean="0"/>
              <a:t>в этом  фильме?  </a:t>
            </a:r>
            <a:endParaRPr lang="ru-RU" b="1" i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7544" y="1772816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755576" y="4293096"/>
            <a:ext cx="223224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516216" y="4221088"/>
            <a:ext cx="2088232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1844824"/>
            <a:ext cx="2088232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6804248" y="1844824"/>
            <a:ext cx="187220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707904" y="4149080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979712" y="2924944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364088" y="3068960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9" name="Песни из мультфильмов - Частушки Бабок-Еже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68952" cy="6426714"/>
          </a:xfrm>
          <a:prstGeom prst="rect">
            <a:avLst/>
          </a:prstGeom>
        </p:spPr>
      </p:pic>
      <p:sp>
        <p:nvSpPr>
          <p:cNvPr id="20" name="Стрелка влево 19">
            <a:hlinkClick r:id="rId4" action="ppaction://hlinksldjump"/>
          </p:cNvPr>
          <p:cNvSpPr/>
          <p:nvPr/>
        </p:nvSpPr>
        <p:spPr>
          <a:xfrm>
            <a:off x="7812360" y="6381328"/>
            <a:ext cx="1080120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Какие  песни  звучат  </a:t>
            </a:r>
            <a:br>
              <a:rPr lang="ru-RU" b="1" i="1" dirty="0" smtClean="0"/>
            </a:br>
            <a:r>
              <a:rPr lang="ru-RU" b="1" i="1" dirty="0" smtClean="0"/>
              <a:t>в этом  фильме?  </a:t>
            </a:r>
            <a:endParaRPr lang="ru-RU" b="1" i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7544" y="1772816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755576" y="4293096"/>
            <a:ext cx="223224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516216" y="4221088"/>
            <a:ext cx="2088232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1844824"/>
            <a:ext cx="2088232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6804248" y="1844824"/>
            <a:ext cx="187220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707904" y="4149080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979712" y="2924944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364088" y="3068960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Песни из мультфильмов - А я по любви хочу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7956376" y="6453336"/>
            <a:ext cx="1187624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Какие  песни  звучат  </a:t>
            </a:r>
            <a:br>
              <a:rPr lang="ru-RU" b="1" i="1" dirty="0" smtClean="0"/>
            </a:br>
            <a:r>
              <a:rPr lang="ru-RU" b="1" i="1" dirty="0" smtClean="0"/>
              <a:t>в этом  фильме?  </a:t>
            </a:r>
            <a:endParaRPr lang="ru-RU" b="1" i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7544" y="1772816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755576" y="4293096"/>
            <a:ext cx="223224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516216" y="4221088"/>
            <a:ext cx="2088232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1844824"/>
            <a:ext cx="2088232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6804248" y="1844824"/>
            <a:ext cx="187220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707904" y="4149080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979712" y="2924944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364088" y="3068960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Песни из мультфильмов - Ах, если бы сбылась моя меч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7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Макси́м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Исаа́кович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Дунае́вский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1334755565717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289794" cy="5517232"/>
          </a:xfrm>
          <a:prstGeom prst="rect">
            <a:avLst/>
          </a:prstGeom>
        </p:spPr>
      </p:pic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251520" y="1600200"/>
            <a:ext cx="2952328" cy="16127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родился  15.01.45г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советский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российский композитор 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  фильм  </a:t>
            </a:r>
            <a:endParaRPr lang="ru-RU" b="1" i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7544" y="1772816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755576" y="4293096"/>
            <a:ext cx="223224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6516216" y="4221088"/>
            <a:ext cx="2088232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1844824"/>
            <a:ext cx="2088232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6804248" y="1844824"/>
            <a:ext cx="187220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3707904" y="4149080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979712" y="2924944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364088" y="3068960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из  </a:t>
            </a:r>
            <a:r>
              <a:rPr lang="ru-RU" b="1" i="1" dirty="0" err="1" smtClean="0"/>
              <a:t>м\ф</a:t>
            </a:r>
            <a:endParaRPr lang="ru-RU" b="1" i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7544" y="1772816"/>
            <a:ext cx="2088232" cy="1800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гол ваг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692696"/>
            <a:ext cx="304800" cy="304800"/>
          </a:xfrm>
          <a:prstGeom prst="rect">
            <a:avLst/>
          </a:prstGeom>
        </p:spPr>
      </p:pic>
      <p:pic>
        <p:nvPicPr>
          <p:cNvPr id="11" name="Рисунок 10" descr="55f84eef0a7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8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  фильм</a:t>
            </a:r>
            <a:endParaRPr lang="ru-RU" b="1" i="1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707904" y="1844824"/>
            <a:ext cx="2088232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встаньте в к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764704"/>
            <a:ext cx="304800" cy="304800"/>
          </a:xfrm>
          <a:prstGeom prst="rect">
            <a:avLst/>
          </a:prstGeom>
        </p:spPr>
      </p:pic>
      <p:pic>
        <p:nvPicPr>
          <p:cNvPr id="11" name="Рисунок 10" descr="7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652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из  </a:t>
            </a:r>
            <a:r>
              <a:rPr lang="ru-RU" b="1" i="1" dirty="0" err="1" smtClean="0"/>
              <a:t>м\ф</a:t>
            </a:r>
            <a:endParaRPr lang="ru-RU" b="1" i="1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804248" y="1844824"/>
            <a:ext cx="187220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колыбельная  медвед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692696"/>
            <a:ext cx="304800" cy="304800"/>
          </a:xfrm>
          <a:prstGeom prst="rect">
            <a:avLst/>
          </a:prstGeom>
        </p:spPr>
      </p:pic>
      <p:pic>
        <p:nvPicPr>
          <p:cNvPr id="11" name="Рисунок 10" descr="kolibelnaja_medvedit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из  </a:t>
            </a:r>
            <a:r>
              <a:rPr lang="ru-RU" b="1" i="1" dirty="0" err="1" smtClean="0"/>
              <a:t>м\ф</a:t>
            </a:r>
            <a:endParaRPr lang="ru-RU" b="1" i="1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55576" y="4293096"/>
            <a:ext cx="2232248" cy="187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в каждом  маленьком  ребе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764704"/>
            <a:ext cx="304800" cy="304800"/>
          </a:xfrm>
          <a:prstGeom prst="rect">
            <a:avLst/>
          </a:prstGeom>
        </p:spPr>
      </p:pic>
      <p:pic>
        <p:nvPicPr>
          <p:cNvPr id="11" name="Рисунок 10" descr="8dbee4171d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9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из  </a:t>
            </a:r>
            <a:r>
              <a:rPr lang="ru-RU" b="1" i="1" dirty="0" err="1" smtClean="0"/>
              <a:t>м\ф</a:t>
            </a:r>
            <a:endParaRPr lang="ru-RU" b="1" i="1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707904" y="4149080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ох рано встает  ох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836712"/>
            <a:ext cx="304800" cy="304800"/>
          </a:xfrm>
          <a:prstGeom prst="rect">
            <a:avLst/>
          </a:prstGeom>
        </p:spPr>
      </p:pic>
      <p:pic>
        <p:nvPicPr>
          <p:cNvPr id="11" name="Рисунок 10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0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из  </a:t>
            </a:r>
            <a:r>
              <a:rPr lang="ru-RU" b="1" i="1" dirty="0" err="1" smtClean="0"/>
              <a:t>м\ф</a:t>
            </a:r>
            <a:endParaRPr lang="ru-RU" b="1" i="1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516216" y="4221088"/>
            <a:ext cx="2088232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неприятность  эту  мы  пережив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692696"/>
            <a:ext cx="304800" cy="304800"/>
          </a:xfrm>
          <a:prstGeom prst="rect">
            <a:avLst/>
          </a:prstGeom>
        </p:spPr>
      </p:pic>
      <p:pic>
        <p:nvPicPr>
          <p:cNvPr id="11" name="Рисунок 10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77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Отгадай  песенку  из  </a:t>
            </a:r>
            <a:r>
              <a:rPr lang="ru-RU" b="1" i="1" dirty="0" err="1" smtClean="0"/>
              <a:t>м\ф</a:t>
            </a:r>
            <a:endParaRPr lang="ru-RU" b="1" i="1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835696" y="2348880"/>
            <a:ext cx="2016224" cy="20162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кабы  не  было  зи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92696"/>
            <a:ext cx="304800" cy="304800"/>
          </a:xfrm>
          <a:prstGeom prst="rect">
            <a:avLst/>
          </a:prstGeom>
        </p:spPr>
      </p:pic>
      <p:pic>
        <p:nvPicPr>
          <p:cNvPr id="11" name="Рисунок 10" descr="img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127</Words>
  <Application>Microsoft Office PowerPoint</Application>
  <PresentationFormat>Экран (4:3)</PresentationFormat>
  <Paragraphs>76</Paragraphs>
  <Slides>18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Отгадай  песенку  и  фильм  </vt:lpstr>
      <vt:lpstr>Отгадай  песенку  из  м\ф</vt:lpstr>
      <vt:lpstr>Отгадай  песенку  и  фильм</vt:lpstr>
      <vt:lpstr>Отгадай  песенку  из  м\ф</vt:lpstr>
      <vt:lpstr>Отгадай  песенку  из  м\ф</vt:lpstr>
      <vt:lpstr>Отгадай  песенку  из  м\ф</vt:lpstr>
      <vt:lpstr>Отгадай  песенку  из  м\ф</vt:lpstr>
      <vt:lpstr>Отгадай  песенку  из  м\ф</vt:lpstr>
      <vt:lpstr>Отгадай  песенку  и  м\ф</vt:lpstr>
      <vt:lpstr>Вспомни из  какого фильма героиня ? </vt:lpstr>
      <vt:lpstr>Слайд 12</vt:lpstr>
      <vt:lpstr>Какие  песни  звучат   в этом  фильме?  </vt:lpstr>
      <vt:lpstr>Какие  песни  звучат   в этом  фильме?  </vt:lpstr>
      <vt:lpstr>Какие  песни  звучат   в этом  фильме?  </vt:lpstr>
      <vt:lpstr>Какие  песни  звучат   в этом  фильме?  </vt:lpstr>
      <vt:lpstr>Какие  песни  звучат   в этом  фильме?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14</cp:revision>
  <dcterms:created xsi:type="dcterms:W3CDTF">2016-04-12T14:28:57Z</dcterms:created>
  <dcterms:modified xsi:type="dcterms:W3CDTF">2016-04-12T16:27:06Z</dcterms:modified>
</cp:coreProperties>
</file>