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7" r:id="rId10"/>
    <p:sldId id="270" r:id="rId11"/>
    <p:sldId id="272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37BCA17-C5D4-48D7-8450-D3A8421C7B15}" type="datetimeFigureOut">
              <a:rPr lang="ru-RU" smtClean="0"/>
              <a:t>07.09.2017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F40AACD-445B-4919-AC6F-A0D256BB385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467" y="-1159817"/>
            <a:ext cx="6919234" cy="9238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0688"/>
            <a:ext cx="4248472" cy="42295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86780" y="4850278"/>
            <a:ext cx="3420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ПАСХОЙ!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7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620">
        <p14:doors dir="vert"/>
      </p:transition>
    </mc:Choice>
    <mc:Fallback xmlns="">
      <p:transition spd="slow" advTm="36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02548"/>
            <a:ext cx="3841484" cy="288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02548"/>
            <a:ext cx="3804333" cy="285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83" y="3476057"/>
            <a:ext cx="4209222" cy="328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0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458">
        <p14:prism isInverted="1"/>
      </p:transition>
    </mc:Choice>
    <mc:Fallback xmlns="">
      <p:transition spd="slow" advTm="74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30" y="530225"/>
            <a:ext cx="5113171" cy="3834879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642332"/>
            <a:ext cx="3679957" cy="275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95" y="642332"/>
            <a:ext cx="3679957" cy="275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42224"/>
            <a:ext cx="5332537" cy="326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4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3">
        <p14:prism isInverted="1"/>
      </p:transition>
    </mc:Choice>
    <mc:Fallback xmlns="">
      <p:transition spd="slow" advTm="80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4"/>
            <a:ext cx="9144000" cy="677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4582" y="4005064"/>
            <a:ext cx="689483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внимание!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3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576">
        <p14:prism isInverted="1"/>
      </p:transition>
    </mc:Choice>
    <mc:Fallback xmlns="">
      <p:transition spd="slow" advTm="8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50"/>
            <a:ext cx="9144000" cy="684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79630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6732239" y="5013176"/>
            <a:ext cx="4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82001" y="474345"/>
            <a:ext cx="5379998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Пришла весна,</a:t>
            </a:r>
          </a:p>
          <a:p>
            <a:pPr algn="ctr"/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Весна-красна,</a:t>
            </a:r>
          </a:p>
          <a:p>
            <a:pPr algn="ctr"/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И всех гулять зовет она!</a:t>
            </a:r>
          </a:p>
          <a:p>
            <a:pPr algn="ctr"/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Солнце ясное встает,</a:t>
            </a:r>
          </a:p>
          <a:p>
            <a:pPr algn="ctr"/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Всех на улицу зовет!</a:t>
            </a:r>
          </a:p>
          <a:p>
            <a:pPr algn="ctr"/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Веселится народ -</a:t>
            </a:r>
          </a:p>
          <a:p>
            <a:pPr algn="ctr"/>
            <a:r>
              <a:rPr lang="ru-RU" sz="2800" b="1" cap="none" spc="0" dirty="0">
                <a:ln/>
                <a:solidFill>
                  <a:schemeClr val="accent3"/>
                </a:solidFill>
                <a:effectLst/>
              </a:rPr>
              <a:t>Праздник Пасхи у ворот!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19" y="3475908"/>
            <a:ext cx="2595962" cy="284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538">
        <p14:doors dir="vert"/>
      </p:transition>
    </mc:Choice>
    <mc:Fallback xmlns="">
      <p:transition spd="slow" advTm="125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02" y="12063"/>
            <a:ext cx="9144000" cy="684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221088"/>
            <a:ext cx="844494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Пасха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святой церковный праздник. </a:t>
            </a: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Праздник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Пасхи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длится целую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неделю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эти дни люди совершают добрые поступки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Пасха - это святые дни доброты и утешения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Люди прощают друг другу обиды.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33" y="692696"/>
            <a:ext cx="470452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4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236">
        <p14:doors dir="vert"/>
      </p:transition>
    </mc:Choice>
    <mc:Fallback xmlns="">
      <p:transition spd="slow" advTm="142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" y="0"/>
            <a:ext cx="9140408" cy="684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0575" y="2204864"/>
            <a:ext cx="6179897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Синички-сестрички,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Тетки-чечетки,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Красногрудые </a:t>
            </a:r>
            <a:r>
              <a:rPr lang="ru-RU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снегирюшки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cap="none" spc="0" dirty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Щеглята-молодцы,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Воришки-</a:t>
            </a:r>
            <a:r>
              <a:rPr lang="ru-RU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воробьишки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 на воле полетайте,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Вы на вольной поживите,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cap="none" spc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 нам весну скорей </a:t>
            </a:r>
            <a:r>
              <a:rPr lang="ru-RU" sz="2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ведите!</a:t>
            </a:r>
            <a:endParaRPr lang="ru-RU" sz="2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0957" y="608330"/>
            <a:ext cx="73420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В </a:t>
            </a:r>
            <a:r>
              <a:rPr lang="ru-RU" sz="2000" b="1" dirty="0">
                <a:ln/>
                <a:solidFill>
                  <a:schemeClr val="accent3"/>
                </a:solidFill>
              </a:rPr>
              <a:t>эти дни люди делают добро для 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птиц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>
                <a:ln/>
                <a:solidFill>
                  <a:schemeClr val="accent3"/>
                </a:solidFill>
              </a:rPr>
              <a:t>и животных. </a:t>
            </a:r>
            <a:endParaRPr lang="ru-RU" sz="20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Птиц </a:t>
            </a:r>
            <a:r>
              <a:rPr lang="ru-RU" sz="2000" b="1" dirty="0">
                <a:ln/>
                <a:solidFill>
                  <a:schemeClr val="accent3"/>
                </a:solidFill>
              </a:rPr>
              <a:t>выпускают из 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клеток, говоря такие слова:</a:t>
            </a:r>
            <a:endParaRPr lang="ru-RU" sz="2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59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196">
        <p14:doors dir="vert"/>
      </p:transition>
    </mc:Choice>
    <mc:Fallback xmlns="">
      <p:transition spd="slow" advTm="22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" y="-14028"/>
            <a:ext cx="9138737" cy="684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1" b="12605"/>
          <a:stretch/>
        </p:blipFill>
        <p:spPr>
          <a:xfrm>
            <a:off x="755576" y="620688"/>
            <a:ext cx="3672408" cy="291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01" y="2996952"/>
            <a:ext cx="4211960" cy="315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382088" y="620053"/>
            <a:ext cx="42466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Прилетел Ангел, посланец </a:t>
            </a:r>
          </a:p>
          <a:p>
            <a:pPr algn="ctr"/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Божий,поздравил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 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праздником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5219" y="3645024"/>
            <a:ext cx="28135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Песня «В минуту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жизни трудную»</a:t>
            </a:r>
            <a:endParaRPr lang="ru-RU" sz="2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13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559">
        <p14:doors dir="vert"/>
      </p:transition>
    </mc:Choice>
    <mc:Fallback xmlns="">
      <p:transition spd="slow" advTm="75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5" y="-31122"/>
            <a:ext cx="9252520" cy="692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7"/>
            <a:ext cx="3744418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F:\Красна горка\DSC02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3995936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Красна горка\DSC021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3995936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85390" y="5531095"/>
            <a:ext cx="47371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Знатное угощение!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5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772">
        <p14:doors dir="vert"/>
      </p:transition>
    </mc:Choice>
    <mc:Fallback xmlns="">
      <p:transition spd="slow" advTm="97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36" y="0"/>
            <a:ext cx="9147121" cy="684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5" y="548407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08" y="3429000"/>
            <a:ext cx="3803203" cy="284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73" y="476672"/>
            <a:ext cx="3398507" cy="25488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9654" y="3581671"/>
            <a:ext cx="376417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Весенняя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песня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</a:t>
            </a:r>
          </a:p>
          <a:p>
            <a:pPr algn="ctr"/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закличка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«Солнышко</a:t>
            </a:r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Солнышко, солнышко, </a:t>
            </a:r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выйди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скорее, 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Будь к нам добрее 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то детки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плачут,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камушкам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скачут.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Они скачут за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селом -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Руки, ноги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колесом! 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6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928">
        <p14:doors dir="vert"/>
      </p:transition>
    </mc:Choice>
    <mc:Fallback xmlns="">
      <p:transition spd="slow" advTm="169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46" y="515980"/>
            <a:ext cx="3840053" cy="288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08068"/>
            <a:ext cx="432276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93" y="3308068"/>
            <a:ext cx="4251457" cy="332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3297" y="3305793"/>
            <a:ext cx="52774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/>
                <a:solidFill>
                  <a:srgbClr val="0070C0"/>
                </a:solidFill>
              </a:rPr>
              <a:t>В</a:t>
            </a:r>
            <a:r>
              <a:rPr lang="ru-RU" sz="3200" b="1" cap="none" spc="0" dirty="0" smtClean="0">
                <a:ln/>
                <a:solidFill>
                  <a:srgbClr val="0070C0"/>
                </a:solidFill>
                <a:effectLst/>
              </a:rPr>
              <a:t>от как весело у нас!</a:t>
            </a:r>
            <a:endParaRPr lang="ru-RU" sz="3200" b="1" cap="none" spc="0" dirty="0">
              <a:ln/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93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210">
        <p14:doors dir="vert"/>
      </p:transition>
    </mc:Choice>
    <mc:Fallback xmlns="">
      <p:transition spd="slow" advTm="92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0163"/>
            <a:ext cx="92424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620688"/>
            <a:ext cx="3456449" cy="259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82" y="3573181"/>
            <a:ext cx="3533510" cy="265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8208"/>
            <a:ext cx="4176463" cy="306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23" y="3631026"/>
            <a:ext cx="3503502" cy="262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9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2">
        <p14:prism isInverted="1"/>
      </p:transition>
    </mc:Choice>
    <mc:Fallback xmlns="">
      <p:transition spd="slow" advTm="80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249</TotalTime>
  <Words>187</Words>
  <Application>Microsoft Office PowerPoint</Application>
  <PresentationFormat>Экран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19</cp:revision>
  <dcterms:created xsi:type="dcterms:W3CDTF">2017-04-19T16:11:27Z</dcterms:created>
  <dcterms:modified xsi:type="dcterms:W3CDTF">2017-09-07T14:20:22Z</dcterms:modified>
</cp:coreProperties>
</file>