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74"/>
    <a:srgbClr val="173A8D"/>
    <a:srgbClr val="D6DEEA"/>
    <a:srgbClr val="FFFFFF"/>
    <a:srgbClr val="385592"/>
    <a:srgbClr val="9F9289"/>
    <a:srgbClr val="E2DEDB"/>
    <a:srgbClr val="F1F1F1"/>
    <a:srgbClr val="3A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068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7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74276" y="5383375"/>
            <a:ext cx="3848635" cy="1311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1" i="1" dirty="0" smtClean="0">
                <a:ln w="0"/>
                <a:solidFill>
                  <a:schemeClr val="bg1">
                    <a:lumMod val="95000"/>
                  </a:schemeClr>
                </a:solidFill>
                <a:latin typeface="+mn-lt"/>
              </a:rPr>
              <a:t>Руководитель кружка</a:t>
            </a:r>
          </a:p>
          <a:p>
            <a:pPr algn="r">
              <a:lnSpc>
                <a:spcPct val="100000"/>
              </a:lnSpc>
            </a:pPr>
            <a:r>
              <a:rPr lang="ru-RU" sz="2800" b="1" i="1" dirty="0" smtClean="0">
                <a:ln w="0"/>
                <a:solidFill>
                  <a:schemeClr val="bg1">
                    <a:lumMod val="95000"/>
                  </a:schemeClr>
                </a:solidFill>
                <a:latin typeface="+mn-lt"/>
              </a:rPr>
              <a:t>Кириллова</a:t>
            </a:r>
          </a:p>
          <a:p>
            <a:pPr algn="r">
              <a:lnSpc>
                <a:spcPct val="100000"/>
              </a:lnSpc>
            </a:pPr>
            <a:r>
              <a:rPr lang="ru-RU" sz="2800" b="1" i="1" dirty="0" smtClean="0">
                <a:ln w="0"/>
                <a:solidFill>
                  <a:schemeClr val="bg1">
                    <a:lumMod val="95000"/>
                  </a:schemeClr>
                </a:solidFill>
                <a:latin typeface="+mn-lt"/>
              </a:rPr>
              <a:t>Елена Леонидовна</a:t>
            </a:r>
            <a:endParaRPr lang="en-US" sz="2800" b="1" i="1" dirty="0">
              <a:ln w="0"/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7" name="Picture 3" descr="E:\Рабочие фото\Лена\Мукосолька\1 Фото на обложку\DSC07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510">
            <a:off x="2681881" y="3083021"/>
            <a:ext cx="3275795" cy="2199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E:\Рабочие фото\Лена\Мукосолька\1 Фото на обложку\DSC07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9" y="489399"/>
            <a:ext cx="1989087" cy="2962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309870" y="425004"/>
            <a:ext cx="5473521" cy="2923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4800" b="1" i="1" dirty="0" smtClean="0">
                <a:ln w="0"/>
                <a:solidFill>
                  <a:srgbClr val="009900"/>
                </a:solidFill>
                <a:latin typeface="+mn-lt"/>
              </a:rPr>
              <a:t>Кружок по </a:t>
            </a:r>
            <a:r>
              <a:rPr lang="ru-RU" sz="4800" b="1" i="1" dirty="0" err="1" smtClean="0">
                <a:ln w="0"/>
                <a:solidFill>
                  <a:srgbClr val="009900"/>
                </a:solidFill>
                <a:latin typeface="+mn-lt"/>
              </a:rPr>
              <a:t>тестопластике</a:t>
            </a:r>
            <a:endParaRPr lang="ru-RU" sz="4800" b="1" i="1" dirty="0" smtClean="0">
              <a:ln w="0"/>
              <a:solidFill>
                <a:srgbClr val="009900"/>
              </a:solidFill>
              <a:latin typeface="+mn-lt"/>
            </a:endParaRPr>
          </a:p>
          <a:p>
            <a:pPr algn="r">
              <a:lnSpc>
                <a:spcPct val="100000"/>
              </a:lnSpc>
            </a:pPr>
            <a:r>
              <a:rPr lang="ru-RU" sz="4800" b="1" i="1" dirty="0">
                <a:ln w="0"/>
                <a:solidFill>
                  <a:srgbClr val="009900"/>
                </a:solidFill>
                <a:latin typeface="+mn-lt"/>
              </a:rPr>
              <a:t>с</a:t>
            </a:r>
            <a:r>
              <a:rPr lang="ru-RU" sz="4800" b="1" i="1" dirty="0" smtClean="0">
                <a:ln w="0"/>
                <a:solidFill>
                  <a:srgbClr val="009900"/>
                </a:solidFill>
                <a:latin typeface="+mn-lt"/>
              </a:rPr>
              <a:t> детьми 4 – 5 лет</a:t>
            </a:r>
          </a:p>
          <a:p>
            <a:pPr algn="r">
              <a:lnSpc>
                <a:spcPct val="100000"/>
              </a:lnSpc>
            </a:pPr>
            <a:r>
              <a:rPr lang="ru-RU" sz="4800" b="1" i="1" dirty="0" smtClean="0">
                <a:ln w="0"/>
                <a:solidFill>
                  <a:srgbClr val="009900"/>
                </a:solidFill>
                <a:latin typeface="+mn-lt"/>
              </a:rPr>
              <a:t>«</a:t>
            </a:r>
            <a:r>
              <a:rPr lang="ru-RU" sz="4800" b="1" i="1" dirty="0" err="1" smtClean="0">
                <a:ln w="0"/>
                <a:solidFill>
                  <a:srgbClr val="009900"/>
                </a:solidFill>
                <a:latin typeface="+mn-lt"/>
              </a:rPr>
              <a:t>Мукосолька</a:t>
            </a:r>
            <a:r>
              <a:rPr lang="ru-RU" sz="4800" b="1" i="1" dirty="0" smtClean="0">
                <a:ln w="0"/>
                <a:solidFill>
                  <a:srgbClr val="009900"/>
                </a:solidFill>
                <a:latin typeface="+mn-lt"/>
              </a:rPr>
              <a:t>»</a:t>
            </a:r>
            <a:endParaRPr lang="en-US" sz="4800" b="1" i="1" dirty="0">
              <a:ln w="0"/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028" name="Picture 4" descr="E:\Рабочие фото\Лена\Мукосолька\1 Фото на обложку\DSC080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9" y="3660821"/>
            <a:ext cx="1989087" cy="2962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Рабочие фото\Лена\Мукосолька\5 Фоторамка\DSC07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2" y="1079133"/>
            <a:ext cx="3588279" cy="240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E:\Рабочие фото\Лена\Мукосолька\5 Фоторамка\DSC07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18" y="301235"/>
            <a:ext cx="3226084" cy="2166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E:\Рабочие фото\Лена\Мукосолька\5 Фоторамка\DSC07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58" y="2694619"/>
            <a:ext cx="5123004" cy="3440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E:\Рабочие фото\Лена\Мукосолька\5 Фоторамка\DSC07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7" y="4017658"/>
            <a:ext cx="3129354" cy="2101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179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Рабочие фото\Лена\Мукосолька\6 Дымковский петух\IMG_0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50" y="883968"/>
            <a:ext cx="4455791" cy="2992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 descr="E:\Рабочие фото\Лена\Мукосолька\6 Дымковский петух\DSC07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0" y="967082"/>
            <a:ext cx="3483530" cy="23392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Рабочие фото\Лена\Мукосолька\6 Дымковский петух\IMG_0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0" y="3757533"/>
            <a:ext cx="3459780" cy="2323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0458"/>
            <a:ext cx="7886700" cy="10472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«Дымковский петух»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/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</a:br>
            <a:endParaRPr lang="ru-RU" dirty="0"/>
          </a:p>
        </p:txBody>
      </p:sp>
      <p:pic>
        <p:nvPicPr>
          <p:cNvPr id="7173" name="Picture 5" descr="E:\Рабочие фото\Лена\Мукосолька\6 Дымковский петух\IMG_0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68" y="4196006"/>
            <a:ext cx="3412814" cy="22917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2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Рабочие фото\Лена\Мукосолька\6 Дымковский петух\DSC07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2" y="3679179"/>
            <a:ext cx="4536660" cy="304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E:\Рабочие фото\Лена\Мукосолька\6 Дымковский петух\DSC07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2" y="444961"/>
            <a:ext cx="4536660" cy="304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E:\Рабочие фото\Лена\Мукосолька\6 Дымковский петух\DSC07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6" y="631808"/>
            <a:ext cx="2751528" cy="1847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 descr="E:\Рабочие фото\Лена\Мукосолька\6 Дымковский петух\DSC07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5" y="4695101"/>
            <a:ext cx="2751529" cy="1847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 descr="E:\Рабочие фото\Лена\Мукосолька\6 Дымковский петух\DSC077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29" y="2663325"/>
            <a:ext cx="2753960" cy="1849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398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6421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«Ложка - хохлома»</a:t>
            </a:r>
            <a:endParaRPr lang="ru-RU" dirty="0"/>
          </a:p>
        </p:txBody>
      </p:sp>
      <p:pic>
        <p:nvPicPr>
          <p:cNvPr id="9218" name="Picture 2" descr="E:\Рабочие фото\Лена\Мукосолька\7 Ложка-хохлома\DSC07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7" y="800143"/>
            <a:ext cx="3317771" cy="222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Рабочие фото\Лена\Мукосолька\7 Ложка-хохлома\DSC07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24" y="4042180"/>
            <a:ext cx="3562597" cy="239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Рабочие фото\Лена\Мукосолька\7 Ложка-хохлома\DSC07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3" y="3947179"/>
            <a:ext cx="3562597" cy="239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Рабочие фото\Лена\Мукосолька\7 Ложка-хохлома\DSC07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78" y="958351"/>
            <a:ext cx="3326927" cy="223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Рабочие фото\Лена\Мукосолька\7 Ложка-хохлома\DSC077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94" y="2075372"/>
            <a:ext cx="1957206" cy="291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E:\Рабочие фото\Лена\Мукосолька\7 Ложка-хохлома\DSC07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7838">
            <a:off x="5890504" y="2078858"/>
            <a:ext cx="2812390" cy="188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Рабочие фото\Лена\Мукосолька\7 Ложка-хохлома\DSC07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8099">
            <a:off x="3117359" y="1236748"/>
            <a:ext cx="2814095" cy="188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Рабочие фото\Лена\Мукосолька\7 Ложка-хохлома\DSC07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11" y="3349929"/>
            <a:ext cx="4789569" cy="321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Рабочие фото\Лена\Мукосолька\7 Ложка-хохлома\DSC078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4393">
            <a:off x="398028" y="791764"/>
            <a:ext cx="2843226" cy="190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«Новогодняя игрушка «Ёлочка»</a:t>
            </a:r>
            <a:endParaRPr lang="ru-RU" dirty="0"/>
          </a:p>
        </p:txBody>
      </p:sp>
      <p:pic>
        <p:nvPicPr>
          <p:cNvPr id="11266" name="Picture 2" descr="E:\Рабочие фото\Лена\Мукосолька\8 Новогодняя игрушка\DSC07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72" y="1645407"/>
            <a:ext cx="3739297" cy="2510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67" name="Picture 3" descr="E:\Рабочие фото\Лена\Мукосолька\8 Новогодняя игрушка\DSC07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0" y="4634623"/>
            <a:ext cx="2730711" cy="183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Рабочие фото\Лена\Мукосолька\8 Новогодняя игрушка\DSC07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90" y="4634623"/>
            <a:ext cx="2730711" cy="183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Рабочие фото\Лена\Мукосолька\8 Новогодняя игрушка\DSC078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98" y="4640561"/>
            <a:ext cx="2721868" cy="182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E:\Рабочие фото\Лена\Мукосолька\8 Новогодняя игрушка\DSC07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93" y="1068779"/>
            <a:ext cx="2073318" cy="308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E:\Рабочие фото\Лена\Мукосолька\8 Новогодняя игрушка\DSC078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9" y="1068779"/>
            <a:ext cx="2073318" cy="308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«Подкова на счастье»</a:t>
            </a:r>
            <a:endParaRPr lang="ru-RU" dirty="0"/>
          </a:p>
        </p:txBody>
      </p:sp>
      <p:pic>
        <p:nvPicPr>
          <p:cNvPr id="12290" name="Picture 2" descr="E:\Рабочие фото\Лена\Мукосолька\9 Подкова на счастье\DSC07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95" y="3930742"/>
            <a:ext cx="3572306" cy="239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E:\Рабочие фото\Лена\Мукосолька\9 Подкова на счастье\DSC07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13" y="3107335"/>
            <a:ext cx="2394981" cy="356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Рабочие фото\Лена\Мукосолька\9 Подкова на счастье\DSC07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9" y="3107334"/>
            <a:ext cx="2394982" cy="356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Рабочие фото\Лена\Мукосолька\9 Подкова на счастье\DSC07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00" y="1298502"/>
            <a:ext cx="3595601" cy="241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E:\Рабочие фото\Лена\Мукосолька\9 Подкова на счастье\DSC07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1" y="1298502"/>
            <a:ext cx="2462460" cy="165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E:\Рабочие фото\Лена\Мукосолька\9 Подкова на счастье\DSC078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96" y="1298502"/>
            <a:ext cx="2462459" cy="165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130629" y="490663"/>
            <a:ext cx="8870867" cy="10477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«Коллективная работа по пожарной безопасности «Кошкин дом»</a:t>
            </a:r>
            <a:endParaRPr lang="ru-RU" dirty="0"/>
          </a:p>
        </p:txBody>
      </p:sp>
      <p:pic>
        <p:nvPicPr>
          <p:cNvPr id="13314" name="Picture 2" descr="E:\Рабочие фото\Лена\Мукосолька\10 Кошкин дом\DSC07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3" y="1813483"/>
            <a:ext cx="3032553" cy="451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E:\Рабочие фото\Лена\Мукосолька\10 Кошкин дом\DSC07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68" y="2181608"/>
            <a:ext cx="2474149" cy="1661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E:\Рабочие фото\Лена\Мукосолька\10 Кошкин дом\DSC07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40" y="2181608"/>
            <a:ext cx="2557586" cy="171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7" name="Picture 5" descr="E:\Рабочие фото\Лена\Мукосолька\10 Кошкин дом\DSC07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68" y="4243537"/>
            <a:ext cx="2474149" cy="1661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8" name="Picture 6" descr="E:\Рабочие фото\Лена\Мукосолька\10 Кошкин дом\DSC078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40" y="4218406"/>
            <a:ext cx="2557586" cy="1717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106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Рабочие фото\Лена\Мукосолька\10 Кошкин дом\IMG_8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887392"/>
            <a:ext cx="3673475" cy="547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E:\Рабочие фото\Лена\Мукосолька\10 Кошкин дом\DSC07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71" y="3659459"/>
            <a:ext cx="4248427" cy="2852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0" name="Picture 4" descr="E:\Рабочие фото\Лена\Мукосолька\10 Кошкин дом\IMG_8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72" y="626141"/>
            <a:ext cx="4248428" cy="2852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98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2958"/>
            <a:ext cx="7886700" cy="104722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«Пасхальные яйца»</a:t>
            </a:r>
            <a:endParaRPr lang="ru-RU" dirty="0"/>
          </a:p>
        </p:txBody>
      </p:sp>
      <p:pic>
        <p:nvPicPr>
          <p:cNvPr id="15362" name="Picture 2" descr="E:\Рабочие фото\Лена\Мукосолька\11 Пасхальные яйца\image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57" y="4162798"/>
            <a:ext cx="3626510" cy="2435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5363" name="Picture 3" descr="E:\Рабочие фото\Лена\Мукосолька\11 Пасхальные яйца\image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7" y="1369582"/>
            <a:ext cx="2902133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Рабочие фото\Лена\Мукосолька\11 Пасхальные яйца\image (1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85" y="2117725"/>
            <a:ext cx="2902132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:\Рабочие фото\Лена\Мукосолька\11 Пасхальные яйца\image (2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55" y="1369582"/>
            <a:ext cx="2902140" cy="194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E:\Рабочие фото\Лена\Мукосолька\11 Пасхальные яйца\image (1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50" y="3589164"/>
            <a:ext cx="2020451" cy="300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E:\Рабочие фото\Лена\Мукосолька\11 Пасхальные яйца\image (22)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8" y="3589164"/>
            <a:ext cx="2020451" cy="300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Цель:</a:t>
            </a:r>
            <a:endParaRPr lang="en-US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pSp>
        <p:nvGrpSpPr>
          <p:cNvPr id="190" name="Group 172"/>
          <p:cNvGrpSpPr>
            <a:grpSpLocks/>
          </p:cNvGrpSpPr>
          <p:nvPr/>
        </p:nvGrpSpPr>
        <p:grpSpPr bwMode="auto">
          <a:xfrm>
            <a:off x="1919288" y="4719164"/>
            <a:ext cx="5884432" cy="1206501"/>
            <a:chOff x="1209" y="3198"/>
            <a:chExt cx="3388" cy="760"/>
          </a:xfrm>
        </p:grpSpPr>
        <p:sp>
          <p:nvSpPr>
            <p:cNvPr id="191" name="AutoShape 118"/>
            <p:cNvSpPr>
              <a:spLocks noChangeArrowheads="1"/>
            </p:cNvSpPr>
            <p:nvPr/>
          </p:nvSpPr>
          <p:spPr bwMode="gray">
            <a:xfrm>
              <a:off x="1209" y="3198"/>
              <a:ext cx="3388" cy="76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AutoShape 119"/>
            <p:cNvSpPr>
              <a:spLocks noChangeArrowheads="1"/>
            </p:cNvSpPr>
            <p:nvPr/>
          </p:nvSpPr>
          <p:spPr bwMode="gray">
            <a:xfrm>
              <a:off x="1238" y="354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FC0F2"/>
                </a:gs>
                <a:gs pos="100000">
                  <a:srgbClr val="CFC0F2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AutoShape 120"/>
            <p:cNvSpPr>
              <a:spLocks noChangeArrowheads="1"/>
            </p:cNvSpPr>
            <p:nvPr/>
          </p:nvSpPr>
          <p:spPr bwMode="gray">
            <a:xfrm>
              <a:off x="1238" y="320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080E6">
                    <a:gamma/>
                    <a:tint val="54510"/>
                    <a:invGamma/>
                  </a:srgbClr>
                </a:gs>
                <a:gs pos="100000">
                  <a:srgbClr val="A080E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Text Box 121"/>
            <p:cNvSpPr txBox="1">
              <a:spLocks noChangeArrowheads="1"/>
            </p:cNvSpPr>
            <p:nvPr/>
          </p:nvSpPr>
          <p:spPr bwMode="gray">
            <a:xfrm>
              <a:off x="1785" y="3236"/>
              <a:ext cx="271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Формирование личности ребёнка в творческом его развитии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95" name="Group 122"/>
            <p:cNvGrpSpPr>
              <a:grpSpLocks/>
            </p:cNvGrpSpPr>
            <p:nvPr/>
          </p:nvGrpSpPr>
          <p:grpSpPr bwMode="auto">
            <a:xfrm>
              <a:off x="1449" y="3198"/>
              <a:ext cx="336" cy="333"/>
              <a:chOff x="1289" y="582"/>
              <a:chExt cx="668" cy="668"/>
            </a:xfrm>
          </p:grpSpPr>
          <p:sp>
            <p:nvSpPr>
              <p:cNvPr id="197" name="Oval 12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96" name="Text Box 128"/>
            <p:cNvSpPr txBox="1">
              <a:spLocks noChangeArrowheads="1"/>
            </p:cNvSpPr>
            <p:nvPr/>
          </p:nvSpPr>
          <p:spPr bwMode="gray">
            <a:xfrm>
              <a:off x="1497" y="320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1" name="Group 168"/>
          <p:cNvGrpSpPr>
            <a:grpSpLocks/>
          </p:cNvGrpSpPr>
          <p:nvPr/>
        </p:nvGrpSpPr>
        <p:grpSpPr bwMode="auto">
          <a:xfrm>
            <a:off x="1905000" y="1775940"/>
            <a:ext cx="6002338" cy="1225551"/>
            <a:chOff x="1200" y="1344"/>
            <a:chExt cx="3781" cy="772"/>
          </a:xfrm>
        </p:grpSpPr>
        <p:sp>
          <p:nvSpPr>
            <p:cNvPr id="222" name="AutoShape 113"/>
            <p:cNvSpPr>
              <a:spLocks noChangeArrowheads="1"/>
            </p:cNvSpPr>
            <p:nvPr/>
          </p:nvSpPr>
          <p:spPr bwMode="gray">
            <a:xfrm>
              <a:off x="1200" y="1352"/>
              <a:ext cx="3716" cy="76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E78"/>
                </a:gs>
                <a:gs pos="100000">
                  <a:srgbClr val="F2DE78">
                    <a:gamma/>
                    <a:tint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AutoShape 114"/>
            <p:cNvSpPr>
              <a:spLocks noChangeArrowheads="1"/>
            </p:cNvSpPr>
            <p:nvPr/>
          </p:nvSpPr>
          <p:spPr bwMode="gray">
            <a:xfrm>
              <a:off x="1219" y="1689"/>
              <a:ext cx="3687" cy="7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6B4"/>
                </a:gs>
                <a:gs pos="100000">
                  <a:srgbClr val="F8F6B4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AutoShape 115"/>
            <p:cNvSpPr>
              <a:spLocks noChangeArrowheads="1"/>
            </p:cNvSpPr>
            <p:nvPr/>
          </p:nvSpPr>
          <p:spPr bwMode="gray">
            <a:xfrm>
              <a:off x="1229" y="1359"/>
              <a:ext cx="3575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DED85">
                    <a:gamma/>
                    <a:tint val="27451"/>
                    <a:invGamma/>
                  </a:srgbClr>
                </a:gs>
                <a:gs pos="100000">
                  <a:srgbClr val="EDED8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Text Box 116"/>
            <p:cNvSpPr txBox="1">
              <a:spLocks noChangeArrowheads="1"/>
            </p:cNvSpPr>
            <p:nvPr/>
          </p:nvSpPr>
          <p:spPr bwMode="gray">
            <a:xfrm>
              <a:off x="1776" y="1390"/>
              <a:ext cx="320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Раскрытие интеллектуальных и творческих способностей через развитие памяти, мышления, внимания, волевых процессов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26" name="Group 152"/>
            <p:cNvGrpSpPr>
              <a:grpSpLocks/>
            </p:cNvGrpSpPr>
            <p:nvPr/>
          </p:nvGrpSpPr>
          <p:grpSpPr bwMode="auto">
            <a:xfrm>
              <a:off x="1440" y="1344"/>
              <a:ext cx="336" cy="333"/>
              <a:chOff x="1289" y="582"/>
              <a:chExt cx="668" cy="668"/>
            </a:xfrm>
          </p:grpSpPr>
          <p:sp>
            <p:nvSpPr>
              <p:cNvPr id="235" name="Oval 15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6" name="Oval 15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37" name="Oval 15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38" name="Oval 15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39" name="Oval 15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227" name="Text Box 158"/>
            <p:cNvSpPr txBox="1">
              <a:spLocks noChangeArrowheads="1"/>
            </p:cNvSpPr>
            <p:nvPr/>
          </p:nvSpPr>
          <p:spPr bwMode="gray">
            <a:xfrm>
              <a:off x="1488" y="135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1</a:t>
              </a:r>
            </a:p>
          </p:txBody>
        </p:sp>
        <p:grpSp>
          <p:nvGrpSpPr>
            <p:cNvPr id="228" name="Group 159"/>
            <p:cNvGrpSpPr>
              <a:grpSpLocks/>
            </p:cNvGrpSpPr>
            <p:nvPr/>
          </p:nvGrpSpPr>
          <p:grpSpPr bwMode="auto">
            <a:xfrm>
              <a:off x="1440" y="1344"/>
              <a:ext cx="336" cy="333"/>
              <a:chOff x="1289" y="582"/>
              <a:chExt cx="668" cy="668"/>
            </a:xfrm>
          </p:grpSpPr>
          <p:sp>
            <p:nvSpPr>
              <p:cNvPr id="230" name="Oval 160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1" name="Oval 161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32" name="Oval 162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33" name="Oval 163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34" name="Oval 164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229" name="Text Box 165"/>
            <p:cNvSpPr txBox="1">
              <a:spLocks noChangeArrowheads="1"/>
            </p:cNvSpPr>
            <p:nvPr/>
          </p:nvSpPr>
          <p:spPr bwMode="gray">
            <a:xfrm>
              <a:off x="1488" y="135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0" name="Group 174"/>
          <p:cNvGrpSpPr>
            <a:grpSpLocks/>
          </p:cNvGrpSpPr>
          <p:nvPr/>
        </p:nvGrpSpPr>
        <p:grpSpPr bwMode="auto">
          <a:xfrm>
            <a:off x="1919288" y="3261839"/>
            <a:ext cx="5868988" cy="1282701"/>
            <a:chOff x="1209" y="2280"/>
            <a:chExt cx="3360" cy="808"/>
          </a:xfrm>
        </p:grpSpPr>
        <p:sp>
          <p:nvSpPr>
            <p:cNvPr id="241" name="AutoShape 94"/>
            <p:cNvSpPr>
              <a:spLocks noChangeArrowheads="1"/>
            </p:cNvSpPr>
            <p:nvPr/>
          </p:nvSpPr>
          <p:spPr bwMode="gray">
            <a:xfrm>
              <a:off x="1209" y="2280"/>
              <a:ext cx="3360" cy="80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AutoShape 95"/>
            <p:cNvSpPr>
              <a:spLocks noChangeArrowheads="1"/>
            </p:cNvSpPr>
            <p:nvPr/>
          </p:nvSpPr>
          <p:spPr bwMode="gray">
            <a:xfrm>
              <a:off x="1238" y="263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FE9AA"/>
                </a:gs>
                <a:gs pos="100000">
                  <a:srgbClr val="9FE9AA">
                    <a:gamma/>
                    <a:tint val="4235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utoShape 96"/>
            <p:cNvSpPr>
              <a:spLocks noChangeArrowheads="1"/>
            </p:cNvSpPr>
            <p:nvPr/>
          </p:nvSpPr>
          <p:spPr bwMode="gray">
            <a:xfrm>
              <a:off x="1238" y="228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DC976">
                    <a:gamma/>
                    <a:tint val="33333"/>
                    <a:invGamma/>
                  </a:srgbClr>
                </a:gs>
                <a:gs pos="100000">
                  <a:srgbClr val="4DC9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Text Box 97"/>
            <p:cNvSpPr txBox="1">
              <a:spLocks noChangeArrowheads="1"/>
            </p:cNvSpPr>
            <p:nvPr/>
          </p:nvSpPr>
          <p:spPr bwMode="gray">
            <a:xfrm>
              <a:off x="1785" y="2318"/>
              <a:ext cx="269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0000"/>
                  </a:solidFill>
                </a:rPr>
                <a:t>Умение планировать свою деятельность, предвидеть результат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45" name="Group 98"/>
            <p:cNvGrpSpPr>
              <a:grpSpLocks/>
            </p:cNvGrpSpPr>
            <p:nvPr/>
          </p:nvGrpSpPr>
          <p:grpSpPr bwMode="auto">
            <a:xfrm>
              <a:off x="1449" y="2280"/>
              <a:ext cx="336" cy="333"/>
              <a:chOff x="1289" y="582"/>
              <a:chExt cx="668" cy="668"/>
            </a:xfrm>
          </p:grpSpPr>
          <p:sp>
            <p:nvSpPr>
              <p:cNvPr id="247" name="Oval 9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8" name="Oval 10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49" name="Oval 10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50" name="Oval 10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51" name="Oval 10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246" name="Text Box 104"/>
            <p:cNvSpPr txBox="1">
              <a:spLocks noChangeArrowheads="1"/>
            </p:cNvSpPr>
            <p:nvPr/>
          </p:nvSpPr>
          <p:spPr bwMode="gray">
            <a:xfrm>
              <a:off x="1497" y="228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9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Рабочие фото\Лена\Мукосолька\11 Пасхальные яйца\image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88" y="1275116"/>
            <a:ext cx="3697762" cy="2483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6387" name="Picture 3" descr="E:\Рабочие фото\Лена\Мукосолька\11 Пасхальные яйца\image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43" y="4611063"/>
            <a:ext cx="2972046" cy="199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Рабочие фото\Лена\Мукосолька\11 Пасхальные яйца\image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3" y="4611060"/>
            <a:ext cx="2972048" cy="199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Рабочие фото\Лена\Мукосолька\11 Пасхальные яйца\image (1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34" y="4611062"/>
            <a:ext cx="2972047" cy="199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E:\Рабочие фото\Лена\Мукосолька\11 Пасхальные яйца\image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3" y="874714"/>
            <a:ext cx="2323585" cy="346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E:\Рабочие фото\Лена\Мукосолька\11 Пасхальные яйца\image (5)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2" y="874715"/>
            <a:ext cx="2323585" cy="346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54833"/>
            <a:ext cx="7886700" cy="104722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«Оформление тестом бутылки «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Филимоновская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 роспись»</a:t>
            </a:r>
            <a:endParaRPr lang="ru-RU" dirty="0"/>
          </a:p>
        </p:txBody>
      </p:sp>
      <p:pic>
        <p:nvPicPr>
          <p:cNvPr id="17410" name="Picture 2" descr="E:\Рабочие фото\Лена\Мукосолька\12 Филимоновская роспись\DSC08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9" y="1738024"/>
            <a:ext cx="3283057" cy="220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Рабочие фото\Лена\Мукосолька\12 Филимоновская роспись\DSC08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5" y="4229330"/>
            <a:ext cx="3280971" cy="220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Рабочие фото\Лена\Мукосолька\12 Филимоновская роспись\DSC08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17" y="1738025"/>
            <a:ext cx="3285621" cy="220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Рабочие фото\Лена\Мукосолька\12 Филимоновская роспись\DSC08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74" y="2359799"/>
            <a:ext cx="2157618" cy="321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:\Рабочие фото\Лена\Мукосолька\12 Филимоновская роспись\DSC080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17" y="4251357"/>
            <a:ext cx="3261152" cy="218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0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E:\Рабочие фото\Лена\Мукосолька\12 Филимоновская роспись\DSC08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51" y="3740015"/>
            <a:ext cx="3018893" cy="202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Рабочие фото\Лена\Мукосолька\12 Филимоновская роспись\DSC08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" y="2646116"/>
            <a:ext cx="3032372" cy="2036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Рабочие фото\Лена\Мукосолька\12 Филимоновская роспись\DSC08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98" y="535836"/>
            <a:ext cx="3018832" cy="202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E:\Рабочие фото\Лена\Мукосолька\12 Филимоновская роспись\DSC08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78" y="2266107"/>
            <a:ext cx="1836737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E:\Рабочие фото\Лена\Мукосолька\12 Филимоновская роспись\DSC08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51" y="1044396"/>
            <a:ext cx="3004251" cy="201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E:\Рабочие фото\Лена\Мукосолька\12 Филимоновская роспись\IMG_87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59" y="4753613"/>
            <a:ext cx="3018893" cy="202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E:\Рабочие фото\Лена\Мукосолька\13 Жаворонок\DSC08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1" y="3849601"/>
            <a:ext cx="2734400" cy="183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1" name="Picture 5" descr="E:\Рабочие фото\Лена\Мукосолька\13 Жаворонок\DSC08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77" y="4624891"/>
            <a:ext cx="2735262" cy="183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2" name="Picture 6" descr="E:\Рабочие фото\Лена\Мукосолька\13 Жаворонок\DSC08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21" y="3849601"/>
            <a:ext cx="2736125" cy="1837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8" name="Picture 2" descr="E:\Рабочие фото\Лена\Мукосолька\13 Жаворонок\DSC08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021" y="1837295"/>
            <a:ext cx="3726100" cy="250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9" name="Picture 3" descr="E:\Рабочие фото\Лена\Мукосолька\13 Жаворонок\DSC08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185">
            <a:off x="274788" y="1277417"/>
            <a:ext cx="2735262" cy="183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3" name="Picture 7" descr="E:\Рабочие фото\Лена\Мукосолька\13 Жаворонок\DSC081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346">
            <a:off x="6092798" y="1170541"/>
            <a:ext cx="2735262" cy="183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31083"/>
            <a:ext cx="7886700" cy="104722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«Жаворонок»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4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628650" y="264213"/>
            <a:ext cx="7886700" cy="10477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«Коллективная работа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«Лепка на форме по охране труда»</a:t>
            </a:r>
            <a:endParaRPr lang="ru-RU" dirty="0"/>
          </a:p>
        </p:txBody>
      </p:sp>
      <p:pic>
        <p:nvPicPr>
          <p:cNvPr id="20482" name="Picture 2" descr="E:\Рабочие фото\Лена\Мукосолька\14 Охрана труда\IMG_8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9" y="1648267"/>
            <a:ext cx="3341543" cy="224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Рабочие фото\Лена\Мукосолька\14 Охрана труда\IMG_8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20" y="4113394"/>
            <a:ext cx="3335652" cy="223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Рабочие фото\Лена\Мукосолька\14 Охрана труда\IMG_8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47" y="1648267"/>
            <a:ext cx="3341543" cy="224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E:\Рабочие фото\Лена\Мукосолька\14 Охрана труда\IMG_8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48" y="4113394"/>
            <a:ext cx="3335652" cy="223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6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Рабочие фото\Лена\Мукосолька\14 Охрана труда\IMG_8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3" y="957509"/>
            <a:ext cx="3673475" cy="547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 descr="E:\Рабочие фото\Лена\Мукосолька\14 Охрана труда\IMG_8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357" y="683530"/>
            <a:ext cx="2784298" cy="186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E:\Рабочие фото\Лена\Мукосолька\14 Охрана труда\IMG_8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621">
            <a:off x="4918507" y="2197122"/>
            <a:ext cx="3823861" cy="2567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E:\Рабочие фото\Лена\Мукосолька\14 Охрана труда\IMG_82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85" y="4707867"/>
            <a:ext cx="2784298" cy="186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E:\Рабочие фото\Лена\Мукосолька\1 Фото на обложку\DSC08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107">
            <a:off x="809561" y="3730243"/>
            <a:ext cx="1896018" cy="282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12333"/>
            <a:ext cx="7886700" cy="104722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«Георгиевская лента»</a:t>
            </a:r>
            <a:endParaRPr lang="ru-RU" dirty="0"/>
          </a:p>
        </p:txBody>
      </p:sp>
      <p:pic>
        <p:nvPicPr>
          <p:cNvPr id="22530" name="Picture 2" descr="E:\Рабочие фото\Лена\Мукосолька\15 Георгиевская лента\IMG_8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49" y="1223392"/>
            <a:ext cx="5092863" cy="3419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 descr="E:\Рабочие фото\Лена\Мукосолька\1 Фото на обложку\DSC08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904">
            <a:off x="655181" y="1313045"/>
            <a:ext cx="1910121" cy="284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E:\Рабочие фото\Лена\Мукосолька\1 Фото на обложку\DSC07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58" y="4975758"/>
            <a:ext cx="2522196" cy="169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E:\Рабочие фото\Лена\Мукосолька\1 Фото на обложку\DSC074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88" y="4975759"/>
            <a:ext cx="2581349" cy="173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«Выставка детских работ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для родителей»</a:t>
            </a:r>
            <a:endParaRPr lang="ru-RU" dirty="0"/>
          </a:p>
        </p:txBody>
      </p:sp>
      <p:pic>
        <p:nvPicPr>
          <p:cNvPr id="23554" name="Picture 2" descr="E:\Рабочие фото\Лена\Мукосолька\16 Выставка детских работ\imag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59" y="1607373"/>
            <a:ext cx="3304557" cy="2219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5" name="Picture 3" descr="E:\Рабочие фото\Лена\Мукосолька\16 Выставка детских работ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85" y="4152822"/>
            <a:ext cx="3304556" cy="2219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Picture 4" descr="E:\Рабочие фото\Лена\Мукосолька\16 Выставка детских работ\imag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47" y="2642597"/>
            <a:ext cx="2513899" cy="374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7" name="Picture 5" descr="E:\Рабочие фото\Лена\Мукосолька\16 Выставка детских работ\image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0" y="1283451"/>
            <a:ext cx="2513899" cy="374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0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«Плюшки – завитушки»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 Cataneo BT" pitchFamily="82" charset="0"/>
            </a:endParaRPr>
          </a:p>
        </p:txBody>
      </p:sp>
      <p:pic>
        <p:nvPicPr>
          <p:cNvPr id="2051" name="Picture 3" descr="E:\Рабочие фото\Лена\Мукосолька\2 Плюшки-завитушки\DSC07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122">
            <a:off x="6297211" y="1482354"/>
            <a:ext cx="1928080" cy="287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E:\Рабочие фото\Лена\Мукосолька\2 Плюшки-завитушки\DSC07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603">
            <a:off x="865191" y="1509717"/>
            <a:ext cx="1988475" cy="2961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E:\Рабочие фото\Лена\Мукосолька\2 Плюшки-завитушки\DSC07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85" y="1369875"/>
            <a:ext cx="1875307" cy="279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E:\Рабочие фото\Лена\Мукосолька\2 Плюшки-завитушки\DSC074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74" y="3507494"/>
            <a:ext cx="3608292" cy="2422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939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Рабочие фото\Лена\Мукосолька\2 Плюшки-завитушки\DSC07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559">
            <a:off x="485692" y="1326776"/>
            <a:ext cx="3568273" cy="239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E:\Рабочие фото\Лена\Мукосолька\2 Плюшки-завитушки\DSC07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759">
            <a:off x="5006284" y="1353758"/>
            <a:ext cx="3568273" cy="239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E:\Рабочие фото\Лена\Мукосолька\2 Плюшки-завитушки\DSC07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25" y="3657599"/>
            <a:ext cx="3568273" cy="239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E:\Рабочие фото\Лена\Мукосолька\2 Плюшки-завитушки\DSC07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617">
            <a:off x="609233" y="3904400"/>
            <a:ext cx="1836737" cy="2735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E:\Рабочие фото\Лена\Мукосолька\2 Плюшки-завитушки\DSC075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960">
            <a:off x="6566479" y="3925062"/>
            <a:ext cx="1780321" cy="2651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82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3750"/>
            <a:ext cx="7886700" cy="10472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«Поделка «Ёжик» с добавлением природного материала семечек»</a:t>
            </a:r>
            <a:endParaRPr lang="ru-RU" dirty="0"/>
          </a:p>
        </p:txBody>
      </p:sp>
      <p:pic>
        <p:nvPicPr>
          <p:cNvPr id="1026" name="Picture 2" descr="E:\Рабочие фото\Лена\Мукосолька\3 Поделка Ёжик\DSC07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09" y="1884647"/>
            <a:ext cx="3526774" cy="2368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E:\Рабочие фото\Лена\Мукосолька\3 Поделка Ёжик\DSC07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633">
            <a:off x="6446436" y="2202002"/>
            <a:ext cx="2099637" cy="312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E:\Рабочие фото\Лена\Мукосолька\3 Поделка Ёжик\DSC07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001">
            <a:off x="543310" y="2251724"/>
            <a:ext cx="2121187" cy="315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E:\Рабочие фото\Лена\Мукосолька\3 Поделка Ёжик\DSC07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51" y="4399717"/>
            <a:ext cx="3182394" cy="213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969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Рабочие фото\Лена\Мукосолька\3 Поделка Ёжик\DSC07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905">
            <a:off x="267174" y="268773"/>
            <a:ext cx="3041487" cy="204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E:\Рабочие фото\Лена\Мукосолька\3 Поделка Ёжик\DSC07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1358">
            <a:off x="5590633" y="342443"/>
            <a:ext cx="3335005" cy="223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E:\Рабочие фото\Лена\Мукосолька\3 Поделка Ёжик\DSC07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86" y="859809"/>
            <a:ext cx="2771025" cy="412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E:\Рабочие фото\Лена\Мукосолька\3 Поделка Ёжик\DSC07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0" y="2366398"/>
            <a:ext cx="2991046" cy="200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E:\Рабочие фото\Лена\Мукосолька\3 Поделка Ёжик\DSC075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72" y="2557115"/>
            <a:ext cx="2991046" cy="200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E:\Рабочие фото\Лена\Мукосолька\3 Поделка Ёжик\DSC075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688">
            <a:off x="1014363" y="4448755"/>
            <a:ext cx="3339277" cy="224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E:\Рабочие фото\Лена\Мукосолька\3 Поделка Ёжик\DSC075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127">
            <a:off x="4819510" y="4562974"/>
            <a:ext cx="3170916" cy="2129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72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«Лепка на форме «Чайник»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Гжель</a:t>
            </a:r>
            <a:endParaRPr lang="ru-RU" dirty="0"/>
          </a:p>
        </p:txBody>
      </p:sp>
      <p:pic>
        <p:nvPicPr>
          <p:cNvPr id="3075" name="Picture 3" descr="E:\Рабочие фото\Лена\Мукосолька\4 Лепка на форме Чайник\DSC07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9" y="857395"/>
            <a:ext cx="3192650" cy="214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E:\Рабочие фото\Лена\Мукосолька\4 Лепка на форме Чайник\DSC07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26" y="1140461"/>
            <a:ext cx="2049741" cy="3052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E:\Рабочие фото\Лена\Мукосолька\4 Лепка на форме Чайник\DSC07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48">
            <a:off x="5292806" y="4327054"/>
            <a:ext cx="3239613" cy="2175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E:\Рабочие фото\Лена\Мукосолька\4 Лепка на форме Чайник\DSC07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90" y="2666694"/>
            <a:ext cx="4004481" cy="2689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589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Рабочие фото\Лена\Мукосолька\4 Лепка на форме Чайник\DSC07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25">
            <a:off x="5131076" y="3565099"/>
            <a:ext cx="3330375" cy="2236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E:\Рабочие фото\Лена\Мукосолька\4 Лепка на форме Чайник\DSC07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926">
            <a:off x="458530" y="867923"/>
            <a:ext cx="3267312" cy="219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 descr="E:\Рабочие фото\Лена\Мукосолька\4 Лепка на форме Чайник\DSC07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9" y="3309664"/>
            <a:ext cx="4091160" cy="2747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E:\Рабочие фото\Лена\Мукосолька\4 Лепка на форме Чайник\DSC075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569">
            <a:off x="4507146" y="918151"/>
            <a:ext cx="3295341" cy="221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582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46" y="308086"/>
            <a:ext cx="7886700" cy="104722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>«Фоторамка ко дню матери»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  <a:t/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 Cataneo BT" pitchFamily="82" charset="0"/>
              </a:rPr>
            </a:br>
            <a:endParaRPr lang="ru-RU" dirty="0"/>
          </a:p>
        </p:txBody>
      </p:sp>
      <p:pic>
        <p:nvPicPr>
          <p:cNvPr id="5122" name="Picture 2" descr="E:\Рабочие фото\Лена\Мукосолька\5 Фоторамка\DSC07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97" y="2719275"/>
            <a:ext cx="3217141" cy="2160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E:\Рабочие фото\Лена\Мукосолька\5 Фоторамка\DSC07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7" y="873450"/>
            <a:ext cx="2667497" cy="179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E:\Рабочие фото\Лена\Мукосолька\5 Фоторамка\DSC076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8" y="4968271"/>
            <a:ext cx="2667497" cy="179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E:\Рабочие фото\Лена\Мукосолька\5 Фоторамка\DSC076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53" y="1053672"/>
            <a:ext cx="3673475" cy="547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806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173</Words>
  <Application>Microsoft Office PowerPoint</Application>
  <PresentationFormat>Экран (4:3)</PresentationFormat>
  <Paragraphs>26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Презентация PowerPoint</vt:lpstr>
      <vt:lpstr> Цель:</vt:lpstr>
      <vt:lpstr>Тема: «Плюшки – завитушки»</vt:lpstr>
      <vt:lpstr>Презентация PowerPoint</vt:lpstr>
      <vt:lpstr>Тема: «Поделка «Ёжик» с добавлением природного материала семечек»</vt:lpstr>
      <vt:lpstr>Презентация PowerPoint</vt:lpstr>
      <vt:lpstr>Тема: «Лепка на форме «Чайник» Гжель</vt:lpstr>
      <vt:lpstr>Презентация PowerPoint</vt:lpstr>
      <vt:lpstr>Тема: «Фоторамка ко дню матери» </vt:lpstr>
      <vt:lpstr>Презентация PowerPoint</vt:lpstr>
      <vt:lpstr>Тема: «Дымковский петух» </vt:lpstr>
      <vt:lpstr>Презентация PowerPoint</vt:lpstr>
      <vt:lpstr>Тема: «Ложка - хохлома»</vt:lpstr>
      <vt:lpstr>Презентация PowerPoint</vt:lpstr>
      <vt:lpstr>Тема: «Новогодняя игрушка «Ёлочка»</vt:lpstr>
      <vt:lpstr>Тема: «Подкова на счастье»</vt:lpstr>
      <vt:lpstr>Тема: «Коллективная работа по пожарной безопасности «Кошкин дом»</vt:lpstr>
      <vt:lpstr>Презентация PowerPoint</vt:lpstr>
      <vt:lpstr>Тема: «Пасхальные яйца»</vt:lpstr>
      <vt:lpstr>Презентация PowerPoint</vt:lpstr>
      <vt:lpstr>Тема: «Оформление тестом бутылки «Филимоновская роспись»</vt:lpstr>
      <vt:lpstr>Презентация PowerPoint</vt:lpstr>
      <vt:lpstr>Тема: «Жаворонок»</vt:lpstr>
      <vt:lpstr>Тема: «Коллективная работа «Лепка на форме по охране труда»</vt:lpstr>
      <vt:lpstr>Презентация PowerPoint</vt:lpstr>
      <vt:lpstr>Тема: «Георгиевская лента»</vt:lpstr>
      <vt:lpstr>Тема: «Выставка детских работ для родителей»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EAGLE</cp:lastModifiedBy>
  <cp:revision>95</cp:revision>
  <dcterms:created xsi:type="dcterms:W3CDTF">2016-11-18T14:12:19Z</dcterms:created>
  <dcterms:modified xsi:type="dcterms:W3CDTF">2017-08-22T15:54:40Z</dcterms:modified>
</cp:coreProperties>
</file>