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82"/>
  </p:notesMasterIdLst>
  <p:sldIdLst>
    <p:sldId id="467" r:id="rId2"/>
    <p:sldId id="306" r:id="rId3"/>
    <p:sldId id="479" r:id="rId4"/>
    <p:sldId id="307" r:id="rId5"/>
    <p:sldId id="480" r:id="rId6"/>
    <p:sldId id="481" r:id="rId7"/>
    <p:sldId id="422" r:id="rId8"/>
    <p:sldId id="423" r:id="rId9"/>
    <p:sldId id="424" r:id="rId10"/>
    <p:sldId id="425" r:id="rId11"/>
    <p:sldId id="482" r:id="rId12"/>
    <p:sldId id="305" r:id="rId13"/>
    <p:sldId id="310" r:id="rId14"/>
    <p:sldId id="311" r:id="rId15"/>
    <p:sldId id="312" r:id="rId16"/>
    <p:sldId id="417" r:id="rId17"/>
    <p:sldId id="418" r:id="rId18"/>
    <p:sldId id="376" r:id="rId19"/>
    <p:sldId id="377" r:id="rId20"/>
    <p:sldId id="315" r:id="rId21"/>
    <p:sldId id="316" r:id="rId22"/>
    <p:sldId id="313" r:id="rId23"/>
    <p:sldId id="314" r:id="rId24"/>
    <p:sldId id="420" r:id="rId25"/>
    <p:sldId id="421" r:id="rId26"/>
    <p:sldId id="317" r:id="rId27"/>
    <p:sldId id="318" r:id="rId28"/>
    <p:sldId id="320" r:id="rId29"/>
    <p:sldId id="497" r:id="rId30"/>
    <p:sldId id="339" r:id="rId31"/>
    <p:sldId id="470" r:id="rId32"/>
    <p:sldId id="471" r:id="rId33"/>
    <p:sldId id="379" r:id="rId34"/>
    <p:sldId id="380" r:id="rId35"/>
    <p:sldId id="445" r:id="rId36"/>
    <p:sldId id="446" r:id="rId37"/>
    <p:sldId id="439" r:id="rId38"/>
    <p:sldId id="440" r:id="rId39"/>
    <p:sldId id="472" r:id="rId40"/>
    <p:sldId id="473" r:id="rId41"/>
    <p:sldId id="441" r:id="rId42"/>
    <p:sldId id="442" r:id="rId43"/>
    <p:sldId id="474" r:id="rId44"/>
    <p:sldId id="475" r:id="rId45"/>
    <p:sldId id="476" r:id="rId46"/>
    <p:sldId id="485" r:id="rId47"/>
    <p:sldId id="382" r:id="rId48"/>
    <p:sldId id="388" r:id="rId49"/>
    <p:sldId id="389" r:id="rId50"/>
    <p:sldId id="390" r:id="rId51"/>
    <p:sldId id="478" r:id="rId52"/>
    <p:sldId id="477" r:id="rId53"/>
    <p:sldId id="391" r:id="rId54"/>
    <p:sldId id="392" r:id="rId55"/>
    <p:sldId id="405" r:id="rId56"/>
    <p:sldId id="406" r:id="rId57"/>
    <p:sldId id="407" r:id="rId58"/>
    <p:sldId id="416" r:id="rId59"/>
    <p:sldId id="361" r:id="rId60"/>
    <p:sldId id="433" r:id="rId61"/>
    <p:sldId id="411" r:id="rId62"/>
    <p:sldId id="354" r:id="rId63"/>
    <p:sldId id="415" r:id="rId64"/>
    <p:sldId id="412" r:id="rId65"/>
    <p:sldId id="364" r:id="rId66"/>
    <p:sldId id="437" r:id="rId67"/>
    <p:sldId id="486" r:id="rId68"/>
    <p:sldId id="349" r:id="rId69"/>
    <p:sldId id="370" r:id="rId70"/>
    <p:sldId id="426" r:id="rId71"/>
    <p:sldId id="427" r:id="rId72"/>
    <p:sldId id="372" r:id="rId73"/>
    <p:sldId id="488" r:id="rId74"/>
    <p:sldId id="490" r:id="rId75"/>
    <p:sldId id="491" r:id="rId76"/>
    <p:sldId id="492" r:id="rId77"/>
    <p:sldId id="494" r:id="rId78"/>
    <p:sldId id="495" r:id="rId79"/>
    <p:sldId id="493" r:id="rId80"/>
    <p:sldId id="496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6" autoAdjust="0"/>
    <p:restoredTop sz="94638" autoAdjust="0"/>
  </p:normalViewPr>
  <p:slideViewPr>
    <p:cSldViewPr>
      <p:cViewPr>
        <p:scale>
          <a:sx n="50" d="100"/>
          <a:sy n="50" d="100"/>
        </p:scale>
        <p:origin x="-112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488F7-918D-4027-9FB3-5625779DE8F4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3A29-50CC-4A8E-9DC4-6F2A2D78A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45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03A29-50CC-4A8E-9DC4-6F2A2D78AD9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3" y="2541062"/>
            <a:ext cx="5238344" cy="3898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72732" y="419616"/>
            <a:ext cx="6873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Здравствуйте, дорогие ребята!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Меня зовут Знайка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 я рад приветствовать вас на игре….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Documents and Settings\user\Рабочий стол\общая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849941"/>
            <a:ext cx="5143536" cy="39363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5495126"/>
            <a:ext cx="7913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Мери  </a:t>
            </a:r>
            <a:r>
              <a:rPr lang="ru-RU" sz="3600" b="1" dirty="0" err="1" smtClean="0">
                <a:solidFill>
                  <a:srgbClr val="C00000"/>
                </a:solidFill>
              </a:rPr>
              <a:t>Поппинс</a:t>
            </a:r>
            <a:r>
              <a:rPr lang="ru-RU" sz="3600" b="1" dirty="0" smtClean="0">
                <a:solidFill>
                  <a:srgbClr val="C00000"/>
                </a:solidFill>
              </a:rPr>
              <a:t> – лучшая няня в мире.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332" y="112856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 как бы вы назвали мою профессию?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132856"/>
            <a:ext cx="54689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856" y="50196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FF0000"/>
                </a:solidFill>
              </a:rPr>
              <a:t>Вопрос </a:t>
            </a:r>
            <a:r>
              <a:rPr lang="ru-RU" sz="3600" dirty="0" smtClean="0">
                <a:solidFill>
                  <a:srgbClr val="FF0000"/>
                </a:solidFill>
              </a:rPr>
              <a:t>4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548680"/>
            <a:ext cx="52125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Учёный –изобретатель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3492" name="Picture 4" descr="http://im2-tub-ru.yandex.net/i?id=661990818-23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429000"/>
            <a:ext cx="3730974" cy="277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4" name="Picture 6" descr="http://im1-tub-ru.yandex.net/i?id=483955468-27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348880"/>
            <a:ext cx="3273964" cy="299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1212" y="2049438"/>
            <a:ext cx="5446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нашем Солнечном городе Незнайка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познакомился с Кубиком.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Назовите, пожалуйста, профессию Кубика?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9634" name="Picture 2" descr="http://im0-tub-ru.yandex.net/i?id=91063783-31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3005612" cy="3290815"/>
          </a:xfrm>
          <a:prstGeom prst="rect">
            <a:avLst/>
          </a:prstGeom>
          <a:noFill/>
        </p:spPr>
      </p:pic>
      <p:pic>
        <p:nvPicPr>
          <p:cNvPr id="4" name="Picture 2" descr="http://im0-tub-ru.yandex.net/i?id=203784537-11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2631638" cy="16447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04421" y="58072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Вопрос 5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4508" y="1196752"/>
            <a:ext cx="522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Кубик был архитектором!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0660" name="Picture 4" descr="http://im6-tub-ru.yandex.net/i?id=159908569-51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881" y="2276872"/>
            <a:ext cx="6392865" cy="3618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7" y="896561"/>
            <a:ext cx="1258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II </a:t>
            </a:r>
            <a:r>
              <a:rPr lang="ru-RU" sz="4000" b="1" dirty="0" smtClean="0">
                <a:solidFill>
                  <a:srgbClr val="FF0000"/>
                </a:solidFill>
              </a:rPr>
              <a:t>тур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1259632" y="1822748"/>
            <a:ext cx="7596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Самая –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самая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профессия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72" y="2780928"/>
            <a:ext cx="2476500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500306"/>
            <a:ext cx="7906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Самая смешная профессия?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1802" y="114298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1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stat18.privet.ru/lr/0a328a89da19729ba5eb7edaef09013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8039" y="188641"/>
            <a:ext cx="4490223" cy="52565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5733256"/>
            <a:ext cx="1480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Клоун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204864"/>
            <a:ext cx="7143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Самая начитанная профессия?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69269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2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reninform.ru/upload/iblock/031/3.04%20vmsryofvgwmflaft%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6619695" cy="45510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5733256"/>
            <a:ext cx="2639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Библиотекарь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620688"/>
            <a:ext cx="6930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«В мире профессий»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" name="Picture 4" descr="1239933845_sold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2860" y="1636351"/>
            <a:ext cx="5053226" cy="4456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1124744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Вопрос 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2492896"/>
            <a:ext cx="6425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Самые сладкие профессии?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http://900igr.net/datai/obschestvoznanie/Povar/0003-002-Professija-povar-kondi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72" y="980586"/>
            <a:ext cx="3039446" cy="407925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5445224"/>
            <a:ext cx="3224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Повар - кондитер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4758" name="Picture 6" descr="http://anatoly70.narod.ru/pd8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32656"/>
            <a:ext cx="3816424" cy="28668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93149" y="3286725"/>
            <a:ext cx="208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Пчеловод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4760" name="Picture 8" descr="http://img0.liveinternet.ru/images/attach/c/8/100/167/100167864_4014748_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412" y="297632"/>
            <a:ext cx="2411760" cy="1811678"/>
          </a:xfrm>
          <a:prstGeom prst="rect">
            <a:avLst/>
          </a:prstGeom>
          <a:noFill/>
        </p:spPr>
      </p:pic>
      <p:pic>
        <p:nvPicPr>
          <p:cNvPr id="74766" name="Picture 14" descr="http://vi.ill.in.ua/m/640x0/326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5477" y="3933056"/>
            <a:ext cx="3384376" cy="225357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36096" y="6309320"/>
            <a:ext cx="2080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Дегустатор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83671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Вопрос 4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476672"/>
            <a:ext cx="5364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259632" y="2132856"/>
            <a:ext cx="720080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амые зеленые профессии ?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971600" y="4088105"/>
            <a:ext cx="32403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331640" y="3104964"/>
            <a:ext cx="48245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arbordrevo.ru/images/landshaft/ukhodsad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2572608" cy="34301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4211" y="4971965"/>
            <a:ext cx="2109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Садовник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3732" name="Picture 4" descr="http://www.derewo.ru/images/novosti/kad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9082" y="260648"/>
            <a:ext cx="3272486" cy="2520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51920" y="2780928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Лесник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3734" name="Picture 6" descr="http://dzerjinsk.ru/sites/default/files/imagecache/original/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437112"/>
            <a:ext cx="2532057" cy="1716039"/>
          </a:xfrm>
          <a:prstGeom prst="rect">
            <a:avLst/>
          </a:prstGeom>
          <a:noFill/>
        </p:spPr>
      </p:pic>
      <p:pic>
        <p:nvPicPr>
          <p:cNvPr id="73736" name="Picture 8" descr="http://www.svoydomperm.ru/images/stories/svoydomperm/1308813354_635692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0958" y="3418508"/>
            <a:ext cx="3911023" cy="25949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56685" y="6146255"/>
            <a:ext cx="4478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Ландшафтный дизайнер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214554"/>
            <a:ext cx="84139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Самые общительные профессии?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488" y="85723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Вопрос 5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www.mir4you.ru/files/images/articles/0_120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117319" cy="30243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3140968"/>
            <a:ext cx="2055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Журналист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59748" name="Picture 4" descr="http://www.jobsparttime.com/wp-content/uploads/2010/04/4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734" y="836175"/>
            <a:ext cx="3936437" cy="2952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6136" y="4077072"/>
            <a:ext cx="2420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Экскурсовод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59750" name="Picture 6" descr="http://mediananny.com/content/images/original/40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44" y="3853665"/>
            <a:ext cx="3744416" cy="21904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6506" y="6140500"/>
            <a:ext cx="2921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Ведущий телешоу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420888"/>
            <a:ext cx="6503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Самая опасные профессии?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98072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6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sunhome.ru/UsersGallery/Cards/201/pozdravlenie-s-dnem-spasatelya-otkrit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2279899" cy="3346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3501008"/>
            <a:ext cx="1301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Спасатель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6806" name="Picture 6" descr="http://im5-tub-ru.yandex.net/i?id=520425009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3181" y="332656"/>
            <a:ext cx="296145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300192" y="263691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Пожарный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6808" name="Picture 8" descr="http://i4.apollo.lv/img_thumbs/23_9b8f1/201108/088/b_252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1201" y="3281536"/>
            <a:ext cx="332541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732240" y="5373216"/>
            <a:ext cx="122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Каскадёр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7" descr="MP9003993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19872" y="332656"/>
            <a:ext cx="2016224" cy="297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851920" y="3429000"/>
            <a:ext cx="93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Шахтёр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Picture 9" descr="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861048"/>
            <a:ext cx="2485091" cy="2376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347864" y="6309320"/>
            <a:ext cx="168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Дрессировщик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1140" name="Picture 4" descr="http://mp3musicmatrix.com/wp-content/uploads/2011/08/wpid-Guardant_2011_Blow_Up_The_Moon_EP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05064"/>
            <a:ext cx="2160240" cy="216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899592" y="6381328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Космонавт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40" y="1357298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 6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636912"/>
            <a:ext cx="7547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Самые благородные профессии?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30003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/>
              <a:t>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67536" y="3212976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3-tub-ru.yandex.net/i?id=116752671-2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066" y="381423"/>
            <a:ext cx="3436406" cy="2290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26" y="3752735"/>
            <a:ext cx="3436406" cy="238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1423"/>
            <a:ext cx="3856534" cy="257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8" y="3551310"/>
            <a:ext cx="3420380" cy="2569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3448" y="2955081"/>
            <a:ext cx="841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Врач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4859" y="3122652"/>
            <a:ext cx="119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Учитель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1023" y="6249781"/>
            <a:ext cx="1811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Воспитатель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1065" y="6235294"/>
            <a:ext cx="13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Военный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453" y="980728"/>
            <a:ext cx="764754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Правила игры очень просты!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Я задаю вопросы, а вы даете ответы!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За кадый правильный ответ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команда получает  1балл.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Команды отвечают письменно 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 (листочки перед вами) и относят </a:t>
            </a:r>
          </a:p>
          <a:p>
            <a:r>
              <a:rPr lang="ru-RU" sz="3600" b="1" dirty="0">
                <a:solidFill>
                  <a:srgbClr val="00B050"/>
                </a:solidFill>
              </a:rPr>
              <a:t>о</a:t>
            </a:r>
            <a:r>
              <a:rPr lang="ru-RU" sz="3600" b="1" dirty="0" smtClean="0">
                <a:solidFill>
                  <a:srgbClr val="00B050"/>
                </a:solidFill>
              </a:rPr>
              <a:t>тветы в жюри.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Желаю всем удачи!</a:t>
            </a:r>
          </a:p>
          <a:p>
            <a:r>
              <a:rPr lang="ru-RU" sz="32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05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44824"/>
            <a:ext cx="7352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Угадай профессию по картинке!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836712"/>
            <a:ext cx="1284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III </a:t>
            </a:r>
            <a:r>
              <a:rPr lang="ru-RU" sz="3600" b="1" dirty="0" smtClean="0">
                <a:solidFill>
                  <a:srgbClr val="FF0000"/>
                </a:solidFill>
              </a:rPr>
              <a:t>Тур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99684"/>
            <a:ext cx="367240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0313" y="80157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1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21858" name="Picture 2" descr="http://im5-tub-ru.yandex.net/i?id=44119297-44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5" y="1628798"/>
            <a:ext cx="5040560" cy="3617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513932"/>
            <a:ext cx="9325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Человеку какой профессии принадлежат эти вещи?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3928" y="5445224"/>
            <a:ext cx="172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Столяру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8308" name="Picture 4" descr="http://www.board-sale.com.ua/photo/1314212034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76672"/>
            <a:ext cx="4499992" cy="2853511"/>
          </a:xfrm>
          <a:prstGeom prst="rect">
            <a:avLst/>
          </a:prstGeom>
          <a:noFill/>
        </p:spPr>
      </p:pic>
      <p:pic>
        <p:nvPicPr>
          <p:cNvPr id="5" name="Picture 2" descr="http://boardfreeads.com/files/images/864/81/1eb84699d5e1f01789461378070_86481_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4248472" cy="2866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03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62068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Вопрос </a:t>
            </a: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23906" name="Picture 2" descr="http://www.aveclassics.net/_nw/20/s06587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4192" y="1556792"/>
            <a:ext cx="4762500" cy="35718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5517232"/>
            <a:ext cx="467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Кто оставил эти вещи?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http://im7-tub-ru.yandex.net/i?id=92712904-5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836712"/>
            <a:ext cx="4630595" cy="38164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3848" y="515719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</a:rPr>
              <a:t>Дирижёр</a:t>
            </a:r>
            <a:endParaRPr lang="ru-RU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upload.wikimedia.org/wikipedia/commons/thumb/a/a4/Airbus_A380_cockpit.jpg/800px-Airbus_A380_cockp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065" y="980728"/>
            <a:ext cx="6049852" cy="40304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0430" y="214290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Вопрос</a:t>
            </a:r>
            <a:r>
              <a:rPr lang="en-US" sz="2800" b="1" dirty="0" smtClean="0">
                <a:solidFill>
                  <a:srgbClr val="FF0000"/>
                </a:solidFill>
              </a:rPr>
              <a:t> 3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8" y="5429264"/>
            <a:ext cx="4879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Назовите профессию того,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кто здесь работает?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.nastol.com.ua/pic/201109/640x480/nastol.com.ua-7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6096000" cy="457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47864" y="5517232"/>
            <a:ext cx="131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Пилот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garant.tver.ru/assets/images/images/%20%D0%BA%D1%80%D0%B8%D0%BC%D0%B8%D0%BD%D0%B0%D0%BB%D0%B8%D1%81%D1%82%D0%B0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651" y="980728"/>
            <a:ext cx="5670629" cy="45365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5752524"/>
            <a:ext cx="9324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Человеку какой профессии принадлежат эти вещи?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332656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</a:rPr>
              <a:t>Вопрос 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4</a:t>
            </a:r>
            <a:endParaRPr lang="ru-RU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vsibir.ru/up/2010/035/035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305175" cy="4638676"/>
          </a:xfrm>
          <a:prstGeom prst="rect">
            <a:avLst/>
          </a:prstGeom>
          <a:noFill/>
        </p:spPr>
      </p:pic>
      <p:pic>
        <p:nvPicPr>
          <p:cNvPr id="1028" name="Picture 4" descr="http://www.chaspik.spb.ru/wp-content/uploads/2013/03/188-04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456384" cy="51952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5517232"/>
            <a:ext cx="3058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Криминалисту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476672"/>
            <a:ext cx="207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Вопрос</a:t>
            </a: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 5</a:t>
            </a: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41314" name="Picture 2" descr="http://www.profi-forex.org/system/news/Sqandal_v_Eqaterinburge_zhestoqo_izbili_zhurnali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5990001" cy="3990604"/>
          </a:xfrm>
          <a:prstGeom prst="rect">
            <a:avLst/>
          </a:prstGeom>
          <a:noFill/>
        </p:spPr>
      </p:pic>
      <p:pic>
        <p:nvPicPr>
          <p:cNvPr id="141316" name="Picture 4" descr="http://y.delfi.ua/norm/7696/761230_ftW4K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068960"/>
            <a:ext cx="3767103" cy="2619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5805264"/>
            <a:ext cx="4195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Кто оставил эти вещи?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26064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I</a:t>
            </a:r>
            <a:r>
              <a:rPr lang="ru-RU" sz="4800" b="1" dirty="0" smtClean="0">
                <a:solidFill>
                  <a:srgbClr val="FF0000"/>
                </a:solidFill>
              </a:rPr>
              <a:t>тур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4266" y="5831551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«Путешествие по сказкам!»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71682" name="Picture 2" descr="http://s017.radikal.ru/i435/1202/cb/cbe675a253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941" y="1268760"/>
            <a:ext cx="5808645" cy="435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new.tlt.ru/uploads/2013/09/bb0fabd989787be4f263acad3497e942_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840760" cy="44144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5445224"/>
            <a:ext cx="2288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Журналист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7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gazetazp.ru/arhiv/2010/152/pic/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4345598" cy="2548103"/>
          </a:xfrm>
          <a:prstGeom prst="rect">
            <a:avLst/>
          </a:prstGeom>
          <a:noFill/>
        </p:spPr>
      </p:pic>
      <p:pic>
        <p:nvPicPr>
          <p:cNvPr id="135172" name="Picture 4" descr="http://rk.karelia.ru/wp-content/uploads/2011/12/613-630x420.jpg"/>
          <p:cNvPicPr>
            <a:picLocks noChangeAspect="1" noChangeArrowheads="1"/>
          </p:cNvPicPr>
          <p:nvPr/>
        </p:nvPicPr>
        <p:blipFill>
          <a:blip r:embed="rId3" cstate="print"/>
          <a:srcRect t="3600" r="49601"/>
          <a:stretch>
            <a:fillRect/>
          </a:stretch>
        </p:blipFill>
        <p:spPr bwMode="auto">
          <a:xfrm>
            <a:off x="4860032" y="1268760"/>
            <a:ext cx="3672408" cy="4682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4725144"/>
            <a:ext cx="3057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Чьи это вещи?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28572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</a:t>
            </a:r>
            <a:r>
              <a:rPr lang="en-US" sz="3200" b="1" dirty="0" smtClean="0">
                <a:solidFill>
                  <a:srgbClr val="FF0000"/>
                </a:solidFill>
              </a:rPr>
              <a:t>6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fashionbank.ru/upload/school/6092039.jpg"/>
          <p:cNvPicPr>
            <a:picLocks noChangeAspect="1" noChangeArrowheads="1"/>
          </p:cNvPicPr>
          <p:nvPr/>
        </p:nvPicPr>
        <p:blipFill>
          <a:blip r:embed="rId2" cstate="print"/>
          <a:srcRect r="1178" b="12897"/>
          <a:stretch>
            <a:fillRect/>
          </a:stretch>
        </p:blipFill>
        <p:spPr bwMode="auto">
          <a:xfrm>
            <a:off x="251520" y="260648"/>
            <a:ext cx="3816424" cy="50567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5877272"/>
            <a:ext cx="1900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Гримёра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36196" name="Picture 4" descr="http://education.simcat.ru/school51/img/1293218567_noviy_god_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76872"/>
            <a:ext cx="461324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http://formo.ua/files/img/Image/4/ae/513ee96184cd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558" y="792783"/>
            <a:ext cx="6874540" cy="46050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0462" y="5690492"/>
            <a:ext cx="8342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Человеку какой профессии принадлежит эта студия?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20294" y="129679"/>
            <a:ext cx="1495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Вопрос </a:t>
            </a:r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0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i.allday.ru/36/1c/d9/1327697496_max_desig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274980" cy="5326516"/>
          </a:xfrm>
          <a:prstGeom prst="rect">
            <a:avLst/>
          </a:prstGeom>
          <a:noFill/>
        </p:spPr>
      </p:pic>
      <p:pic>
        <p:nvPicPr>
          <p:cNvPr id="93188" name="Picture 4" descr="http://media1.arabia.msn.com/medialib/2013/04/17/gold-dres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5568619" cy="41764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5949280"/>
            <a:ext cx="2117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Модельеру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76470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</a:t>
            </a:r>
            <a:r>
              <a:rPr lang="en-US" sz="3600" b="1" dirty="0" smtClean="0">
                <a:solidFill>
                  <a:srgbClr val="FF0000"/>
                </a:solidFill>
              </a:rPr>
              <a:t>8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19812" name="Picture 4" descr="http://new.tlt.ru/uploads/2013/08/dbf29ec768bda471a748d4e34500ab11_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230" y="1686147"/>
            <a:ext cx="5616623" cy="4318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39752" y="6021288"/>
            <a:ext cx="46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Кто оставил эти вещи?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prv0.lori-images.net/uchitelnitsa-proveryaet-tetradi-0000539892-preview.jpg"/>
          <p:cNvPicPr>
            <a:picLocks noChangeAspect="1" noChangeArrowheads="1"/>
          </p:cNvPicPr>
          <p:nvPr/>
        </p:nvPicPr>
        <p:blipFill rotWithShape="1">
          <a:blip r:embed="rId2" cstate="print"/>
          <a:srcRect t="3186" r="12517"/>
          <a:stretch/>
        </p:blipFill>
        <p:spPr bwMode="auto">
          <a:xfrm>
            <a:off x="1619672" y="654200"/>
            <a:ext cx="3398490" cy="51449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24128" y="5295111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Учитель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rtp96.ru/images/rab_st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53" y="4080618"/>
            <a:ext cx="3449883" cy="2588741"/>
          </a:xfrm>
          <a:prstGeom prst="rect">
            <a:avLst/>
          </a:prstGeom>
          <a:noFill/>
        </p:spPr>
      </p:pic>
      <p:pic>
        <p:nvPicPr>
          <p:cNvPr id="120836" name="Picture 4" descr="http://beyondplm.com/wp-content/uploads/2012/01/Zeichenmasch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684395" cy="30156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30589" y="2347648"/>
            <a:ext cx="4195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Кто здесь работает?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5153" y="32380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Вопрос </a:t>
            </a:r>
            <a:r>
              <a:rPr lang="en-US" sz="3600" b="1" dirty="0" smtClean="0">
                <a:solidFill>
                  <a:srgbClr val="FF0000"/>
                </a:solidFill>
              </a:rPr>
              <a:t>9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sovch.chuvashia.com/wp-content/uploads/2013/02/img12-kaleva-ru_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267450" cy="43148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551723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Инженер - конструктор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3640" y="5373216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Специалисту какой профессии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принадлежат эти вещи?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30052" name="Picture 4" descr="http://www.alltrains.ru/ljphoto/pirochi2007/pirochi2007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434" y="1052736"/>
            <a:ext cx="5426968" cy="40702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43240" y="214290"/>
            <a:ext cx="228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</a:t>
            </a:r>
            <a:r>
              <a:rPr lang="en-US" sz="3600" b="1" dirty="0" smtClean="0">
                <a:solidFill>
                  <a:srgbClr val="FF0000"/>
                </a:solidFill>
              </a:rPr>
              <a:t>10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988840"/>
            <a:ext cx="7380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Незнайка забыл, как называются профессии его друзей коротышек.?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Уважаемые игроки помогите, пожалуйста, Незнайке?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Вспомните профессии коротышек из Цветочного  города?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://img-fotki.yandex.ru/get/4709/28257045.682/0_72b77_1d055696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20" y="195739"/>
            <a:ext cx="1872208" cy="35862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78579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1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www.time.kg/uploads/posts/1302155300_prirodnye-ressursy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7409497" cy="45343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91880" y="5949280"/>
            <a:ext cx="1619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Геолог</a:t>
            </a:r>
            <a:r>
              <a:rPr lang="ru-RU" sz="3600" b="1" dirty="0">
                <a:solidFill>
                  <a:srgbClr val="FF0000"/>
                </a:solidFill>
              </a:rPr>
              <a:t>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7013" y="5732462"/>
            <a:ext cx="457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Чьи это инструменты?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43362" name="Picture 2" descr="http://freebsd.over.ru/general-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8414" y="1196752"/>
            <a:ext cx="5677521" cy="426032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35896" y="332656"/>
            <a:ext cx="2201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Вопрос</a:t>
            </a: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</a:rPr>
              <a:t> 11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kavkaz.mk.ru/upload/iblock_mk/475/1a/8c/8d/DETAIL_PICTURE_716681_83004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20688"/>
            <a:ext cx="6480720" cy="48571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19872" y="5805264"/>
            <a:ext cx="1762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Хирурга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301208"/>
            <a:ext cx="7594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Представителю какой профессии 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принадлежит этот современный комплект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защитной одежды?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0114" name="Picture 2" descr="http://nashakrepost.ru/wp-content/uploads/2013/08/argonnaya-svarka-14-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836712"/>
            <a:ext cx="4115802" cy="43467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188639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Вопрос 12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http://cdn.gollos.com/files/11648/gallery/833/odezhda-dlja-svarwiko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6390286" cy="3816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23863" y="4712050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Сварщику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http://toronto.com.ua/_nw/4/7798474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875640"/>
            <a:ext cx="4248472" cy="2862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62" name="Picture 2" descr="http://spets24.ru/wp-content/uploads/2013/02/1_koc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908720"/>
            <a:ext cx="209148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208" y="1537226"/>
            <a:ext cx="4856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Четвёртый лишний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742950"/>
            <a:ext cx="1407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IV</a:t>
            </a:r>
            <a:r>
              <a:rPr lang="ru-RU" sz="4400" b="1" dirty="0" smtClean="0">
                <a:solidFill>
                  <a:srgbClr val="FF0000"/>
                </a:solidFill>
              </a:rPr>
              <a:t>Тур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77826" name="AutoShape 2" descr="http://im2-tub-ru.yandex.net/i?id=146186013-1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828" name="AutoShape 4" descr="http://im2-tub-ru.yandex.net/i?id=146186013-15-72&amp;n=21"/>
          <p:cNvSpPr>
            <a:spLocks noChangeAspect="1" noChangeArrowheads="1"/>
          </p:cNvSpPr>
          <p:nvPr/>
        </p:nvSpPr>
        <p:spPr bwMode="auto">
          <a:xfrm>
            <a:off x="155575" y="-685800"/>
            <a:ext cx="19050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7829" name="Picture 5" descr="C:\Documents and Settings\user\Рабочий стол\общая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971" y="2489726"/>
            <a:ext cx="5201675" cy="3901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068961"/>
              </p:ext>
            </p:extLst>
          </p:nvPr>
        </p:nvGraphicFramePr>
        <p:xfrm>
          <a:off x="323527" y="1268760"/>
          <a:ext cx="8677629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735"/>
                <a:gridCol w="2207298"/>
                <a:gridCol w="2207298"/>
                <a:gridCol w="2207298"/>
              </a:tblGrid>
              <a:tr h="12601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Стюардесса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Машинист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Проводник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Официант</a:t>
                      </a:r>
                      <a:endParaRPr lang="ru-RU" dirty="0"/>
                    </a:p>
                  </a:txBody>
                  <a:tcPr/>
                </a:tc>
              </a:tr>
              <a:tr h="12601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Гардеробщица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Журналист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Художник - декоратор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Актёр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601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Каскадёр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Режиссёр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Кинолог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Киномеханик</a:t>
                      </a:r>
                      <a:endParaRPr lang="ru-RU" dirty="0"/>
                    </a:p>
                  </a:txBody>
                  <a:tcPr/>
                </a:tc>
              </a:tr>
              <a:tr h="12601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Педиатор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Невропатолог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Терапевт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Маркетолог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28662" y="428604"/>
            <a:ext cx="732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 каждой строчке вычеркните лишнее слово!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991874"/>
              </p:ext>
            </p:extLst>
          </p:nvPr>
        </p:nvGraphicFramePr>
        <p:xfrm>
          <a:off x="611560" y="1628800"/>
          <a:ext cx="7848872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218"/>
                <a:gridCol w="1962218"/>
                <a:gridCol w="1962218"/>
                <a:gridCol w="1962218"/>
              </a:tblGrid>
              <a:tr h="1170130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Машинист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Проводник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Официант</a:t>
                      </a:r>
                      <a:endParaRPr lang="ru-RU" dirty="0"/>
                    </a:p>
                  </a:txBody>
                  <a:tcPr/>
                </a:tc>
              </a:tr>
              <a:tr h="1170130">
                <a:tc>
                  <a:txBody>
                    <a:bodyPr/>
                    <a:lstStyle/>
                    <a:p>
                      <a:r>
                        <a:rPr lang="ru-RU" dirty="0" smtClean="0"/>
                        <a:t>Гардеробщица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Художник - декоратор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Актёр</a:t>
                      </a:r>
                      <a:endParaRPr lang="ru-RU" dirty="0"/>
                    </a:p>
                  </a:txBody>
                  <a:tcPr/>
                </a:tc>
              </a:tr>
              <a:tr h="1170130">
                <a:tc>
                  <a:txBody>
                    <a:bodyPr/>
                    <a:lstStyle/>
                    <a:p>
                      <a:r>
                        <a:rPr lang="ru-RU" dirty="0" smtClean="0"/>
                        <a:t>Каскадёр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Режиссёр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Киномеханик</a:t>
                      </a:r>
                      <a:endParaRPr lang="ru-RU" dirty="0"/>
                    </a:p>
                  </a:txBody>
                  <a:tcPr/>
                </a:tc>
              </a:tr>
              <a:tr h="1170130">
                <a:tc>
                  <a:txBody>
                    <a:bodyPr/>
                    <a:lstStyle/>
                    <a:p>
                      <a:r>
                        <a:rPr lang="ru-RU" dirty="0" smtClean="0"/>
                        <a:t>Педиатр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Невропатолог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Терапевт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9752" y="836712"/>
            <a:ext cx="4389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Должно получиться вот так: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976646"/>
            <a:ext cx="714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Самые престижные професси</a:t>
            </a:r>
            <a:r>
              <a:rPr lang="ru-RU" sz="4000" b="1" dirty="0" smtClean="0">
                <a:solidFill>
                  <a:srgbClr val="C00000"/>
                </a:solidFill>
              </a:rPr>
              <a:t>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888177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Тур </a:t>
            </a:r>
            <a:r>
              <a:rPr lang="en-US" sz="4000" b="1" dirty="0" smtClean="0">
                <a:solidFill>
                  <a:srgbClr val="FF0000"/>
                </a:solidFill>
              </a:rPr>
              <a:t>V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9"/>
          <a:stretch/>
        </p:blipFill>
        <p:spPr>
          <a:xfrm>
            <a:off x="2771800" y="2920339"/>
            <a:ext cx="3648075" cy="3632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AutoShape 1" descr="самые престижные профессии будущего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1115616" y="1249016"/>
            <a:ext cx="6407696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Чтобы овладеть этой профессией необходимо  от 7 до 10 лет учебы в ВУЗе. Сначала их называют студентами, потом интернами. Зато, выучившись и получив практику, вы становитесь обладателем одной из самых востребованных и престижных профессий всех времён</a:t>
            </a:r>
            <a:endParaRPr lang="en-US" sz="28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Назовите эту профессию?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76672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Вопрос 1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amic.ru/images/gallery_12-2011/640.444_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3" y="404664"/>
            <a:ext cx="5400601" cy="37241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7" y="4365104"/>
            <a:ext cx="71287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Поэт Цветик, доктор </a:t>
            </a:r>
            <a:r>
              <a:rPr lang="ru-RU" sz="3200" b="1" dirty="0" err="1" smtClean="0">
                <a:solidFill>
                  <a:srgbClr val="FF0000"/>
                </a:solidFill>
              </a:rPr>
              <a:t>Пилюлькин</a:t>
            </a:r>
            <a:r>
              <a:rPr lang="ru-RU" sz="3200" b="1" dirty="0" smtClean="0">
                <a:solidFill>
                  <a:srgbClr val="FF0000"/>
                </a:solidFill>
              </a:rPr>
              <a:t>,  Винтик и </a:t>
            </a:r>
            <a:r>
              <a:rPr lang="ru-RU" sz="3200" b="1" dirty="0" err="1" smtClean="0">
                <a:solidFill>
                  <a:srgbClr val="FF0000"/>
                </a:solidFill>
              </a:rPr>
              <a:t>Шпунтик</a:t>
            </a:r>
            <a:r>
              <a:rPr lang="ru-RU" sz="3200" b="1" dirty="0" smtClean="0">
                <a:solidFill>
                  <a:srgbClr val="FF0000"/>
                </a:solidFill>
              </a:rPr>
              <a:t> – механики,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музыкант  </a:t>
            </a:r>
            <a:r>
              <a:rPr lang="ru-RU" sz="3200" b="1" dirty="0" err="1" smtClean="0">
                <a:solidFill>
                  <a:srgbClr val="FF0000"/>
                </a:solidFill>
              </a:rPr>
              <a:t>Гусля</a:t>
            </a:r>
            <a:r>
              <a:rPr lang="ru-RU" sz="3200" b="1" dirty="0" smtClean="0">
                <a:solidFill>
                  <a:srgbClr val="FF0000"/>
                </a:solidFill>
              </a:rPr>
              <a:t>,  художник Гунька, охотник Пулька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im0-tub-ru.yandex.net/i?id=332753177-62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36504" cy="3024336"/>
          </a:xfrm>
          <a:prstGeom prst="rect">
            <a:avLst/>
          </a:prstGeom>
          <a:noFill/>
        </p:spPr>
      </p:pic>
      <p:pic>
        <p:nvPicPr>
          <p:cNvPr id="122884" name="Picture 4" descr="http://www.kremenchug.ua/forum/uploads/attachment/2011-04/1303282808_do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132856"/>
            <a:ext cx="4536504" cy="30243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4303106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Врач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1928802"/>
            <a:ext cx="7143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Название этой профессии произошло от английского «</a:t>
            </a:r>
            <a:r>
              <a:rPr lang="ru-RU" sz="2800" b="1" dirty="0" err="1" smtClean="0">
                <a:solidFill>
                  <a:srgbClr val="002060"/>
                </a:solidFill>
              </a:rPr>
              <a:t>manage</a:t>
            </a:r>
            <a:r>
              <a:rPr lang="ru-RU" sz="2800" b="1" dirty="0" smtClean="0">
                <a:solidFill>
                  <a:srgbClr val="002060"/>
                </a:solidFill>
              </a:rPr>
              <a:t>», что означает: «управлять, заведовать, стоять во главе, справляться». Исходя из такого определения так можно называть любого руководителя, директора, заведующего, администратора.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О какой профессии идёт речь?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8992" y="100010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 2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board.od.ua/uploads/aimages/large/445/444880-473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468" y="3258077"/>
            <a:ext cx="4266613" cy="3201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436096" y="4577021"/>
            <a:ext cx="2856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Менеджер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4000" dirty="0"/>
          </a:p>
        </p:txBody>
      </p:sp>
      <p:pic>
        <p:nvPicPr>
          <p:cNvPr id="4" name="Picture 2" descr="http://static.fashionbank.ru/photo/2008/09/10247/Denis-Raev7330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691" y="188640"/>
            <a:ext cx="4282005" cy="285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366" y="5374059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         </a:t>
            </a:r>
            <a:r>
              <a:rPr lang="ru-RU" sz="3200" b="1" dirty="0" smtClean="0">
                <a:solidFill>
                  <a:srgbClr val="FF0000"/>
                </a:solidFill>
              </a:rPr>
              <a:t>Как называют всех этих специалистов?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5777" y="1403741"/>
            <a:ext cx="60721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Специалисты по защите информации, </a:t>
            </a:r>
            <a:r>
              <a:rPr lang="ru-RU" sz="2800" b="1" dirty="0" err="1" smtClean="0">
                <a:solidFill>
                  <a:srgbClr val="7030A0"/>
                </a:solidFill>
              </a:rPr>
              <a:t>криптографы</a:t>
            </a:r>
            <a:r>
              <a:rPr lang="ru-RU" sz="2800" b="1" dirty="0" smtClean="0">
                <a:solidFill>
                  <a:srgbClr val="7030A0"/>
                </a:solidFill>
              </a:rPr>
              <a:t> и наоборот хакеры. Властелины софта - программисты всех мастей, системные администраторы и администраторы баз данных. Повелители железа - наладчики и инженеры, монтажники сетей и систем наблюдения. Знатоки - специалисты  </a:t>
            </a:r>
            <a:r>
              <a:rPr lang="ru-RU" sz="2800" b="1" dirty="0" err="1" smtClean="0">
                <a:solidFill>
                  <a:srgbClr val="7030A0"/>
                </a:solidFill>
              </a:rPr>
              <a:t>техподдержки</a:t>
            </a:r>
            <a:r>
              <a:rPr lang="ru-RU" sz="2800" b="1" dirty="0" smtClean="0">
                <a:solidFill>
                  <a:srgbClr val="7030A0"/>
                </a:solidFill>
              </a:rPr>
              <a:t>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1880" y="46329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Вопрос </a:t>
            </a:r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im2-tub-ru.yandex.net/i?id=448619201-6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708026"/>
            <a:ext cx="4176464" cy="275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3910" name="Picture 6" descr="http://cit.ua/images/news/2013-02/12/48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0724"/>
            <a:ext cx="4032448" cy="302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716016" y="2435562"/>
            <a:ext cx="41434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Специалист в IT-сфере. Их ещё называют </a:t>
            </a:r>
            <a:r>
              <a:rPr lang="ru-RU" sz="3200" b="1" dirty="0" err="1" smtClean="0">
                <a:solidFill>
                  <a:srgbClr val="C00000"/>
                </a:solidFill>
              </a:rPr>
              <a:t>айтишниками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556792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На протяжении более чем 15 лет эта профессия является самой престижной среди мужчин и женщин. Специалисты этой профессии призваны защищать права человека.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Назовите эту профессию?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52586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Вопрос </a:t>
            </a:r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Documents and Settings\user\Рабочий стол\общая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643314"/>
            <a:ext cx="3714776" cy="2476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2339" name="Picture 3" descr="C:\Documents and Settings\user\Рабочий стол\общая\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79432"/>
            <a:ext cx="3384376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2341" name="Picture 5" descr="C:\Documents and Settings\user\Рабочий стол\общая\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68" y="430142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652120" y="5240811"/>
            <a:ext cx="1754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Адвокат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00" y="2420888"/>
            <a:ext cx="3744416" cy="4156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229" y="47667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Молодцы!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Я уверен, что вы дали много правильных ответов!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А сейчас, пока жюри подводит итоги, давайте поговорим о самых необычных профессиях!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2040" y="2674782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Есть профессия </a:t>
            </a:r>
            <a:r>
              <a:rPr lang="ru-RU" sz="2800" dirty="0" smtClean="0">
                <a:solidFill>
                  <a:srgbClr val="FF0000"/>
                </a:solidFill>
              </a:rPr>
              <a:t>– 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переворачиватель пингвинов!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 descr="http://cs10326.userapi.com/u39668650/-7/x_ee921d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34" y="3262758"/>
            <a:ext cx="4109203" cy="2991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30" name="Picture 6" descr="http://s1.uploads.ru/t/YuKQ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39" y="726704"/>
            <a:ext cx="3270899" cy="262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8" name="Picture 6" descr="http://img.nnov.org/data/myupload/0/0/pingviny-smotryatshie-vver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120372"/>
            <a:ext cx="4968552" cy="330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&amp;Pcy;&amp;iecy;&amp;rcy;&amp;iecy;&amp;vcy;&amp;ocy;&amp;rcy;&amp;acy;&amp;chcy;&amp;icy;&amp;vcy;&amp;acy;&amp;tcy;&amp;iecy;&amp;lcy;&amp;softcy; &amp;pcy;&amp;icy;&amp;ncy;&amp;gcy;&amp;vcy;&amp;icy;&amp;n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38304"/>
            <a:ext cx="4531895" cy="29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260648"/>
            <a:ext cx="90730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Переворачиватель пингвинов</a:t>
            </a:r>
          </a:p>
          <a:p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Да-да , есть и такая профессия и кстати очень нужная. Известный факт , что пингвины если упадут , самостоятельно подняться не могут. Вот как раз для этих целей на полюсных станциях есть специально обученные люди , которые занимаются тем , что поднимают пингвинов , которые засмотрелись на пролетающие мимо самолеты.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im5-tub-ru.yandex.net/i?id=161974228-69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Documents and Settings\user\Рабочий стол\общая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274" y="2640426"/>
            <a:ext cx="5040560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9215" y="1542018"/>
            <a:ext cx="8814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Назовите, пожалуйста, профессию Фрекен Бок?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64291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Вопрос </a:t>
            </a:r>
            <a:r>
              <a:rPr lang="ru-RU" sz="3600" b="1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&amp;Pcy;&amp;ocy;&amp;dcy;&amp;bcy;&amp;icy;&amp;rcy;&amp;acy;&amp;tcy;&amp;iecy;&amp;lcy;&amp;softcy; &amp;mcy;&amp;yacy;&amp;chcy;&amp;iecy;&amp;j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924" y="2204864"/>
            <a:ext cx="6829157" cy="40633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71435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500042"/>
            <a:ext cx="78581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Есть профессия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3200" b="1" dirty="0" smtClean="0">
                <a:solidFill>
                  <a:srgbClr val="C00000"/>
                </a:solidFill>
              </a:rPr>
              <a:t>подбиратель  мячей! 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rgbClr val="7030A0"/>
                </a:solidFill>
              </a:rPr>
              <a:t>«Где нужна эта профессия?»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71480"/>
            <a:ext cx="7715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Подбиратель  мячей</a:t>
            </a:r>
          </a:p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Люди этой профессии работают в гольф клубах и занимаются тем , что следят за мячиками , чтобы те подолгу не задерживались за пределами территории гольф клуба.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2" t="-18994" r="2592" b="18994"/>
          <a:stretch/>
        </p:blipFill>
        <p:spPr bwMode="auto">
          <a:xfrm>
            <a:off x="122310" y="2879804"/>
            <a:ext cx="4592566" cy="34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180" y="1196752"/>
            <a:ext cx="7813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Эти люди помогают войти человеку в электричку , в переполненный вагон метро. Таких специалистов много на востоке. А вот в Москве таких  людей пока нет.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" name="Picture 9" descr="i?id=17636974-60-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784" y="4166014"/>
            <a:ext cx="4100130" cy="273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7" descr="93417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520" y="3501008"/>
            <a:ext cx="4110164" cy="2748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47664" y="260648"/>
            <a:ext cx="4669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Утрамбовщики</a:t>
            </a:r>
            <a:r>
              <a:rPr lang="ru-RU" sz="3600" b="1" dirty="0" smtClean="0">
                <a:solidFill>
                  <a:srgbClr val="FF0000"/>
                </a:solidFill>
              </a:rPr>
              <a:t> людей.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988840"/>
            <a:ext cx="3803650" cy="3240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084637" cy="324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400200" y="548680"/>
            <a:ext cx="6739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Есть  необычные, но очень опасные!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Например: </a:t>
            </a:r>
            <a:r>
              <a:rPr lang="ru-RU" sz="3200" b="1" dirty="0" smtClean="0">
                <a:solidFill>
                  <a:srgbClr val="FF0000"/>
                </a:solidFill>
              </a:rPr>
              <a:t>пастух крокодилов.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8994" y="1044545"/>
            <a:ext cx="4464496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Много профессий существует на земле, и каждая из них по-своему важна и необходима.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Мы все знаем такие профессии, как врач, учитель, космонавт и много-много других.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0" y="288390"/>
            <a:ext cx="2588286" cy="259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4" b="16758"/>
          <a:stretch/>
        </p:blipFill>
        <p:spPr bwMode="auto">
          <a:xfrm>
            <a:off x="2288743" y="4030014"/>
            <a:ext cx="2139241" cy="2423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71305"/>
            <a:ext cx="2662989" cy="241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56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673254"/>
            <a:ext cx="3851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Но существует многжество других профессий, о которых известно далеко не каждому,  и специалистов таких существует ограниченное количество!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655325" cy="2919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10" descr="image-258934-galleryV9-sulq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38" y="3849782"/>
            <a:ext cx="3882287" cy="258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25538" y="327344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Строитель органов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2598" y="6013380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Взрывник-подводник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остижёры — мастера по изготовлению париков — делятся профессиональными секре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298" y="3140968"/>
            <a:ext cx="3995936" cy="3196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48064" y="5445223"/>
            <a:ext cx="210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Пастежёр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9054" y="404664"/>
            <a:ext cx="7812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Или , например</a:t>
            </a:r>
            <a:r>
              <a:rPr lang="ru-RU" sz="3200" b="1" dirty="0" smtClean="0">
                <a:solidFill>
                  <a:srgbClr val="FF0000"/>
                </a:solidFill>
              </a:rPr>
              <a:t>, пастижёр</a:t>
            </a:r>
            <a:r>
              <a:rPr lang="ru-RU" sz="3200" b="1" dirty="0" smtClean="0">
                <a:solidFill>
                  <a:srgbClr val="7030A0"/>
                </a:solidFill>
              </a:rPr>
              <a:t>. Представитель этой профессии изготавливает парики, усы, косы, бакенбарды, бороды, ресницы на заказ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eople.su/images/articles/img_item_1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429000"/>
            <a:ext cx="4338537" cy="324996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17753" y="64096"/>
            <a:ext cx="68407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Нюхач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– одна из самых редких, но востребованных и высокооплачиваемых профессий в мире. В мире существует не более ста дипломированных специалистов, которых называют мастерами-парфюмерами или просто «носами». Они работают в разных странах на всемирно известные компании, занимающиеся производством парфюмерии. </a:t>
            </a:r>
          </a:p>
        </p:txBody>
      </p:sp>
    </p:spTree>
    <p:extLst>
      <p:ext uri="{BB962C8B-B14F-4D97-AF65-F5344CB8AC3E}">
        <p14:creationId xmlns:p14="http://schemas.microsoft.com/office/powerpoint/2010/main" val="6197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www.wseas.us/conferences/2011/venice/imcas/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99" y="3445917"/>
            <a:ext cx="4168470" cy="3126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419872" y="359078"/>
            <a:ext cx="2113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Гондольер</a:t>
            </a:r>
            <a:endParaRPr lang="ru-RU" sz="2800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680" y="958290"/>
            <a:ext cx="6598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Представители этой 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известной, но редкой профессии  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профессии живут только в одном городе мира — Венеции. На данный момент их всего 425 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человек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20688"/>
            <a:ext cx="65527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Есть ещё и странные профессии, и удивительные профессии, но о них мы с вами поговорим в другой раз. 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А сейчас я представляю слово жюри!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/>
          <a:stretch/>
        </p:blipFill>
        <p:spPr>
          <a:xfrm>
            <a:off x="2267744" y="3284984"/>
            <a:ext cx="4133056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5500702"/>
            <a:ext cx="8359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Фрекен Бок была  </a:t>
            </a:r>
            <a:r>
              <a:rPr lang="ru-RU" sz="3600" dirty="0" smtClean="0">
                <a:solidFill>
                  <a:srgbClr val="FF0000"/>
                </a:solidFill>
              </a:rPr>
              <a:t>домоуправительницей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44386" name="Picture 2" descr="C:\Documents and Settings\user\Рабочий стол\общая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857232"/>
            <a:ext cx="6048417" cy="4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6954" y="692696"/>
            <a:ext cx="5436096" cy="431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400" dirty="0">
                <a:solidFill>
                  <a:srgbClr val="7030A0"/>
                </a:solidFill>
                <a:latin typeface="Mistral" pitchFamily="66" charset="0"/>
              </a:rPr>
              <a:t> </a:t>
            </a:r>
            <a:endParaRPr lang="en-US" sz="2400" dirty="0">
              <a:solidFill>
                <a:srgbClr val="7030A0"/>
              </a:solidFill>
              <a:ea typeface="Microsoft YaHei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1079" r="1666" b="-1079"/>
          <a:stretch/>
        </p:blipFill>
        <p:spPr>
          <a:xfrm>
            <a:off x="179512" y="2060847"/>
            <a:ext cx="3347864" cy="2721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5041339"/>
            <a:ext cx="4399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До новых встреч!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759" y="839098"/>
            <a:ext cx="55630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На свете много профессий разных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 И все они людям нужны.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От самых простых и до самых важных,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Все они в жизни важны.</a:t>
            </a:r>
          </a:p>
          <a:p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Друзья, берегите минуту и час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Любого школьных днейЙ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Пусть буде профессором каждый из вас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В профессии нужной своей!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Documents and Settings\user\Рабочий стол\общая\i.jpeg"/>
          <p:cNvPicPr>
            <a:picLocks noChangeAspect="1" noChangeArrowheads="1"/>
          </p:cNvPicPr>
          <p:nvPr/>
        </p:nvPicPr>
        <p:blipFill rotWithShape="1">
          <a:blip r:embed="rId2" cstate="print"/>
          <a:srcRect l="3164" r="3933" b="5861"/>
          <a:stretch/>
        </p:blipFill>
        <p:spPr bwMode="auto">
          <a:xfrm>
            <a:off x="2623930" y="2171576"/>
            <a:ext cx="4114800" cy="41695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1285860"/>
            <a:ext cx="810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Профессия и имя этой красивой дамы?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8992" y="62646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Вопрос 3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2068</TotalTime>
  <Words>1034</Words>
  <Application>Microsoft Office PowerPoint</Application>
  <PresentationFormat>On-screen Show (4:3)</PresentationFormat>
  <Paragraphs>214</Paragraphs>
  <Slides>80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Трек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Пользватель</cp:lastModifiedBy>
  <cp:revision>250</cp:revision>
  <dcterms:modified xsi:type="dcterms:W3CDTF">2017-09-24T18:05:16Z</dcterms:modified>
</cp:coreProperties>
</file>