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D3D8-5F8D-4C56-85CF-E476B0F11FDD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70E3-293A-479A-8759-2878BD0EA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70E3-293A-479A-8759-2878BD0EAD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Правила дорожного движение знать должны все без исключения!!!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Выполнили: педагог подготовительной группы Новикова Ольга Валерьевна и </a:t>
            </a:r>
            <a:r>
              <a:rPr lang="ru-RU" dirty="0" err="1" smtClean="0">
                <a:solidFill>
                  <a:schemeClr val="tx1"/>
                </a:solidFill>
              </a:rPr>
              <a:t>Тулина</a:t>
            </a:r>
            <a:r>
              <a:rPr lang="ru-RU" dirty="0" smtClean="0">
                <a:solidFill>
                  <a:schemeClr val="tx1"/>
                </a:solidFill>
              </a:rPr>
              <a:t> Надежда Сергеевна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358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-Создание благоприятных условий для сознательного изучения ППД детьми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умение у детей ориентироваться  в любой обстановке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-Вырабатывать у детей привычку правильно вести себя на дорогах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-Воспитывать в детях грамотных пешеходов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-Формировать у детей подготовительной группы знания о ППД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-Продолжать знакомство со знаками  дорожного движения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-Обучать умению использовать макет для моделирования ситуации в игровом пространстве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Встреча-беседа с инспектором ГИБДД и целевая прогулка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70914_102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52526"/>
            <a:ext cx="3714776" cy="4953034"/>
          </a:xfrm>
          <a:prstGeom prst="rect">
            <a:avLst/>
          </a:prstGeom>
        </p:spPr>
      </p:pic>
      <p:pic>
        <p:nvPicPr>
          <p:cNvPr id="4" name="Рисунок 3" descr="IMG_20170914_104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9" y="1428736"/>
            <a:ext cx="3732617" cy="49768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игры: «Подбери знак», «Красный-зеленый»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70907_113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3536163" cy="4714884"/>
          </a:xfrm>
          <a:prstGeom prst="rect">
            <a:avLst/>
          </a:prstGeom>
        </p:spPr>
      </p:pic>
      <p:pic>
        <p:nvPicPr>
          <p:cNvPr id="4" name="Рисунок 3" descr="IMG_20170907_114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644" y="1714488"/>
            <a:ext cx="3589741" cy="47863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0004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6643734" cy="498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70914_105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28604"/>
            <a:ext cx="4500576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культуры безопасного поведения детей на улице следует начинать с ранних лет, они легко усваивают правила и могут избежать опасных ситуаций, сохранить себе жизнь.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136</Words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Правила дорожного движение знать должны все без исключения!!!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движение знать должны все без исключения!!!</dc:title>
  <cp:lastModifiedBy>Your User Name</cp:lastModifiedBy>
  <cp:revision>5</cp:revision>
  <dcterms:modified xsi:type="dcterms:W3CDTF">2017-10-01T07:54:44Z</dcterms:modified>
</cp:coreProperties>
</file>