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75723-2A00-4780-BD92-DB345AD949B9}" type="datetimeFigureOut">
              <a:rPr lang="ru-RU" smtClean="0"/>
              <a:pPr/>
              <a:t>04.10.2017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EE1F1-F7FD-40DB-B74E-A650F9706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1060;&#1086;&#1090;&#1086;%20&#1089;%20&#1084;&#1072;&#1084;&#1080;&#1085;&#1086;&#1075;&#1086;%20&#1090;&#1077;&#1083;&#1077;&#1092;&#1086;&#1085;&#1072;\MOV_1052.mp4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jpghoto.ru/img/picture/Apr/19/fe2cc10649152214de966db848839312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32452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146152" y="-99392"/>
            <a:ext cx="907587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Моя деревня – моя Родина» 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2714620"/>
            <a:ext cx="43119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</a:rPr>
              <a:t>Шкурова</a:t>
            </a:r>
            <a:r>
              <a:rPr lang="ru-RU" sz="3600" dirty="0" smtClean="0">
                <a:solidFill>
                  <a:schemeClr val="bg1"/>
                </a:solidFill>
              </a:rPr>
              <a:t> Дарья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Подготовительная группа «Радуга»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ДС КВ «Солнышко»</a:t>
            </a:r>
          </a:p>
          <a:p>
            <a:r>
              <a:rPr lang="ru-RU" sz="3600" dirty="0" err="1" smtClean="0">
                <a:solidFill>
                  <a:schemeClr val="bg1"/>
                </a:solidFill>
              </a:rPr>
              <a:t>п</a:t>
            </a:r>
            <a:r>
              <a:rPr lang="ru-RU" sz="3600" smtClean="0">
                <a:solidFill>
                  <a:schemeClr val="bg1"/>
                </a:solidFill>
              </a:rPr>
              <a:t>гт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Уренгой </a:t>
            </a:r>
            <a:r>
              <a:rPr lang="ru-RU" sz="3600" dirty="0" smtClean="0">
                <a:solidFill>
                  <a:schemeClr val="bg1"/>
                </a:solidFill>
              </a:rPr>
              <a:t>,педагог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Невмовенко Инга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Константиновна</a:t>
            </a:r>
            <a:endParaRPr lang="ru-RU" sz="3600" dirty="0" smtClean="0">
              <a:solidFill>
                <a:schemeClr val="bg1"/>
              </a:solidFill>
            </a:endParaRPr>
          </a:p>
          <a:p>
            <a:r>
              <a:rPr lang="ru-RU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:\Домбай лето 2013\DSC_0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121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s://im1-tub-ru.yandex.net/i?id=3c9ff00101e4e1a58ecba7d87cb056c3-l&amp;n=13"/>
          <p:cNvPicPr>
            <a:picLocks noChangeAspect="1" noChangeArrowheads="1"/>
          </p:cNvPicPr>
          <p:nvPr/>
        </p:nvPicPr>
        <p:blipFill>
          <a:blip r:embed="rId2" cstate="print">
            <a:lum bright="30000" contrast="2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30" name="Picture 2" descr="G:\Фото с маминого телефона\DSC_1068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555776" y="25792"/>
            <a:ext cx="6300192" cy="6643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https://pp.userapi.com/c626222/v626222653/56c39/xHsUsVBUJ0s.jpg"/>
          <p:cNvPicPr>
            <a:picLocks noChangeAspect="1" noChangeArrowheads="1"/>
          </p:cNvPicPr>
          <p:nvPr/>
        </p:nvPicPr>
        <p:blipFill>
          <a:blip r:embed="rId2" cstate="print"/>
          <a:srcRect r="105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052736"/>
            <a:ext cx="4896544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Consolas" pitchFamily="49" charset="0"/>
                <a:cs typeface="Consolas" pitchFamily="49" charset="0"/>
              </a:rPr>
              <a:t>Моё хобби </a:t>
            </a:r>
            <a:endParaRPr lang="ru-RU" sz="5400" b="1" dirty="0"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look.com.ua/pic/201410/1600x900/look.com.ua-111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68952" cy="2650306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atin typeface="Consolas" pitchFamily="49" charset="0"/>
                <a:cs typeface="Consolas" pitchFamily="49" charset="0"/>
              </a:rPr>
              <a:t>Спасибо за внимание </a:t>
            </a:r>
            <a:endParaRPr lang="ru-RU" sz="8800" b="1" dirty="0"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sfw.so/uploads/posts/2010-08/1280951398_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Consolas" pitchFamily="49" charset="0"/>
                <a:cs typeface="Consolas" pitchFamily="49" charset="0"/>
              </a:rPr>
              <a:t>Моя родина – Ставрополье </a:t>
            </a:r>
            <a:endParaRPr lang="ru-RU" sz="4800" b="1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38914" name="Picture 2" descr="http://mousosh262011.narod.ru/images/risunok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091" y="1066377"/>
            <a:ext cx="7222785" cy="55058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История хутора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Дегтярёвского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Дегтяревский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хутор в составе Кочубеевского района Ставропольского края, входит в сельское поселение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Новодеревенский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сельсовет. Численность населения – 689 чел. (2011).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016" y="1412776"/>
            <a:ext cx="867645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хутора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Дегтяревского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началась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 времен Н.В. Дегтярева. Дегтярев великий русский полководец, артиллерист.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Ставрополье не зря называют «житницей России», хлеборобным краем. Сельское хозяйство является главной отраслью экономики края. Наше зерно отличается высоким качеством. Из него пекут вкусный хлеб.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здешний хлеб известен всем давно,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человека радостен, как праздник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всей Европе славилось зерно,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Выращенное на Северном Кавказе.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Ставропольский край является частью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Федерации – нашей большой Родины.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https://im0-tub-ru.yandex.net/i?id=842584c9edaffdc387e166e4fd65fd3f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86057"/>
            <a:ext cx="4157747" cy="31669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s://im0-tub-ru.yandex.net/i?id=2507f0f43eb7092c8b40aaf4c926cb53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3324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 fontAlgn="base">
              <a:spcAft>
                <a:spcPct val="0"/>
              </a:spcAft>
            </a:pPr>
            <a:r>
              <a:rPr lang="ru-RU" sz="4800" b="1" dirty="0" smtClean="0">
                <a:latin typeface="Consolas" pitchFamily="49" charset="0"/>
                <a:cs typeface="Consolas" pitchFamily="49" charset="0"/>
              </a:rPr>
              <a:t>Мой родной </a:t>
            </a:r>
            <a:r>
              <a:rPr lang="ru-RU" sz="4800" b="1" dirty="0" smtClean="0">
                <a:latin typeface="Consolas" pitchFamily="49" charset="0"/>
                <a:cs typeface="Consolas" pitchFamily="49" charset="0"/>
              </a:rPr>
              <a:t>дом</a:t>
            </a:r>
            <a:endParaRPr lang="ru-RU" sz="48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Край родной.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Край родной … лесное лето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стороне моей глухой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Пахнет хвоей разогретой,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Земляникою сухой.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Лен в цвету … Алеют маки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Рожь голубят васильки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выпрыгивают раки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Перед ливнем из реки.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OV_105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619462" y="1571612"/>
            <a:ext cx="5524538" cy="4143404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336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s://im0-tub-ru.yandex.net/i?id=8e53487afdbd55895c5e8a68fffe7f8a-l&amp;n=1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85191" y="0"/>
            <a:ext cx="92291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Consolas" pitchFamily="49" charset="0"/>
                <a:cs typeface="Consolas" pitchFamily="49" charset="0"/>
              </a:rPr>
              <a:t>Моя семья  </a:t>
            </a:r>
            <a:endParaRPr lang="ru-RU" sz="4800" b="1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0962" name="Picture 2" descr="G:\лето 2012\DSC_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908720"/>
            <a:ext cx="4547112" cy="494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https://pp.userapi.com/c626222/v626222653/56bfd/lQmIlOUrcHQ.jpg"/>
          <p:cNvPicPr>
            <a:picLocks noChangeAspect="1" noChangeArrowheads="1"/>
          </p:cNvPicPr>
          <p:nvPr/>
        </p:nvPicPr>
        <p:blipFill>
          <a:blip r:embed="rId4" cstate="print"/>
          <a:srcRect l="4361" r="4052" b="14850"/>
          <a:stretch>
            <a:fillRect/>
          </a:stretch>
        </p:blipFill>
        <p:spPr bwMode="auto">
          <a:xfrm>
            <a:off x="4860032" y="1512168"/>
            <a:ext cx="4160292" cy="515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https://im2-tub-ru.yandex.net/i?id=54d844f267b980887d0fdd0925c4217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7" name="Picture 3" descr="G:\лето 2012\DSC_0065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411760" y="404664"/>
            <a:ext cx="4590510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27584" y="5750004"/>
            <a:ext cx="7550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Я – маленькая </a:t>
            </a:r>
            <a:endParaRPr lang="ru-RU" sz="6600" b="1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http://i46.beon.ru/87/99/2569987/56/97664256/0.jpe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565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Consolas" pitchFamily="49" charset="0"/>
                <a:cs typeface="Consolas" pitchFamily="49" charset="0"/>
              </a:rPr>
              <a:t>Мой отдых </a:t>
            </a:r>
            <a:endParaRPr lang="ru-RU" sz="4800" b="1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3010" name="Picture 2" descr="G:\Фото с маминого телефона\DSC_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34808" y="1153624"/>
            <a:ext cx="5688632" cy="51988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:\лето 2013\деревня2013\DSC_2173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6" name="Picture 10" descr="https://s1.1zoom.ru/big3/279/383949-svet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5058" name="Picture 2" descr="https://pp.userapi.com/c626222/v626222653/56c07/3JuH28ItXpQ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83568" y="1268760"/>
            <a:ext cx="7760184" cy="43651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126</Words>
  <Application>Microsoft Office PowerPoint</Application>
  <PresentationFormat>Экран (4:3)</PresentationFormat>
  <Paragraphs>47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Моя родина – Ставрополье </vt:lpstr>
      <vt:lpstr>Слайд 3</vt:lpstr>
      <vt:lpstr>Мой родной дом</vt:lpstr>
      <vt:lpstr>Моя семья  </vt:lpstr>
      <vt:lpstr>Слайд 6</vt:lpstr>
      <vt:lpstr>Мой отдых </vt:lpstr>
      <vt:lpstr>Слайд 8</vt:lpstr>
      <vt:lpstr>Слайд 9</vt:lpstr>
      <vt:lpstr>Слайд 10</vt:lpstr>
      <vt:lpstr>Слайд 11</vt:lpstr>
      <vt:lpstr>Моё хобби 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Sony</dc:creator>
  <cp:lastModifiedBy>Иван</cp:lastModifiedBy>
  <cp:revision>20</cp:revision>
  <dcterms:created xsi:type="dcterms:W3CDTF">2017-03-11T14:11:57Z</dcterms:created>
  <dcterms:modified xsi:type="dcterms:W3CDTF">2017-10-04T04:13:53Z</dcterms:modified>
</cp:coreProperties>
</file>