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0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9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5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9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7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5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7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5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0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7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6">
                <a:lumMod val="75000"/>
              </a:schemeClr>
            </a:gs>
            <a:gs pos="95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E1B1C-252E-4075-B3DE-75ED6F3648EF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7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2420888"/>
            <a:ext cx="3621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«ДАРЫ ОСЕНИ»</a:t>
            </a:r>
            <a:endParaRPr lang="ru-RU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7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074"/>
            <a:ext cx="9144000" cy="60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0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0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58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лорка</dc:creator>
  <cp:lastModifiedBy>лорка</cp:lastModifiedBy>
  <cp:revision>2</cp:revision>
  <dcterms:created xsi:type="dcterms:W3CDTF">2017-10-04T10:18:21Z</dcterms:created>
  <dcterms:modified xsi:type="dcterms:W3CDTF">2017-10-04T10:36:40Z</dcterms:modified>
</cp:coreProperties>
</file>