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8" r:id="rId5"/>
    <p:sldId id="257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0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39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5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9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7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5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7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5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0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B1C-252E-4075-B3DE-75ED6F3648EF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7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E1B1C-252E-4075-B3DE-75ED6F3648EF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5F3F-5088-45DF-9B16-003A5F2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7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1145" y="2204864"/>
            <a:ext cx="67393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ОСЕНЬ - </a:t>
            </a:r>
            <a:endParaRPr lang="ru-RU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время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вдохновения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6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2418172"/>
            <a:ext cx="3746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Осень! Тихо за окном!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 доме – тыкве дремлет гном.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Дремлет лес в осенней ласке.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Гному снятся лета сказки…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7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074"/>
            <a:ext cx="9144000" cy="60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0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0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5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7" y="2060848"/>
            <a:ext cx="42242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Засыпает старый сад.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Листья по ветру скользят.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Осень землю золотит.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Дворник с грустью в даль глядит…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… Ах, он трудится с утра!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Но… снова сыплется листва.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2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8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2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3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96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62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лорка</dc:creator>
  <cp:lastModifiedBy>лорка</cp:lastModifiedBy>
  <cp:revision>6</cp:revision>
  <dcterms:created xsi:type="dcterms:W3CDTF">2017-10-04T10:18:21Z</dcterms:created>
  <dcterms:modified xsi:type="dcterms:W3CDTF">2017-10-05T09:51:04Z</dcterms:modified>
</cp:coreProperties>
</file>