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1" r:id="rId5"/>
    <p:sldId id="275" r:id="rId6"/>
    <p:sldId id="276" r:id="rId7"/>
    <p:sldId id="277" r:id="rId8"/>
    <p:sldId id="278" r:id="rId9"/>
    <p:sldId id="258" r:id="rId10"/>
    <p:sldId id="267" r:id="rId11"/>
    <p:sldId id="268" r:id="rId12"/>
    <p:sldId id="270" r:id="rId13"/>
    <p:sldId id="264" r:id="rId14"/>
    <p:sldId id="27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0183-9FD7-42AC-93AF-2D19AB653E3F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1F41-C6BD-46C9-B8BE-7B4A68EEB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8939-BDA8-4FE4-916B-1B2C8331C902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9624-0AF4-417B-94F4-272FE1338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6325-17C4-4657-92AB-900716B6978C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312D3-B71B-429A-80F7-D1D70C8D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B135-912F-4065-8F6C-6A59618D8147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6BFD-13F8-4EB2-9B99-E0E24145F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18CD-F684-48B2-A104-A137AC387979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B5F1-1982-405B-BFFD-803FCB65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1657-7CDA-46F5-9EE4-6DC252504C37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8937-DDC7-4103-BEB1-9ECC1D8C2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02D1-7EDF-4C84-9D94-96D5CB440F9D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8E210-F31E-49D7-BDF6-548B3F821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3EEE-DEC9-477E-8368-75F1FA556F19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8149-A5E3-4061-9AAE-FCFE3913F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7229-C335-46B6-9471-6922BA190B75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E807-7351-47E8-8111-37EE2EA87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B3E2B-A2E7-4DCD-8A4C-9ACC16305748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8FA-323B-4231-BF40-E397ABE92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18D282-4FF8-4FB0-B108-D771AF502259}" type="datetimeFigureOut">
              <a:rPr lang="ru-RU"/>
              <a:pPr>
                <a:defRPr/>
              </a:pPr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3BD3A7-92BB-4772-BC7A-4C8AF1FC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15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18" Type="http://schemas.openxmlformats.org/officeDocument/2006/relationships/image" Target="../media/image10.jpeg"/><Relationship Id="rId3" Type="http://schemas.openxmlformats.org/officeDocument/2006/relationships/image" Target="../media/image47.png"/><Relationship Id="rId7" Type="http://schemas.openxmlformats.org/officeDocument/2006/relationships/image" Target="../media/image50.jpe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image" Target="../media/image15.gif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microsoft.com/office/2007/relationships/hdphoto" Target="NULL"/><Relationship Id="rId15" Type="http://schemas.openxmlformats.org/officeDocument/2006/relationships/image" Target="../media/image58.jpe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1.gif"/><Relationship Id="rId5" Type="http://schemas.openxmlformats.org/officeDocument/2006/relationships/image" Target="../media/image24.jpeg"/><Relationship Id="rId10" Type="http://schemas.openxmlformats.org/officeDocument/2006/relationships/image" Target="../media/image20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5.gif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125" y="6215082"/>
            <a:ext cx="1744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г. Арзамас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родной город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14290"/>
            <a:ext cx="749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«Детский сад комбинированного вида №39»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593" y="3004223"/>
            <a:ext cx="767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(подготовительная к школе группа компенсирующей  направленности)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382482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Подготовила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Кривоногова Татьяна Ивановна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714348" y="2500306"/>
            <a:ext cx="642942" cy="1285884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071670" y="5286388"/>
            <a:ext cx="1571636" cy="785818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127045">
            <a:off x="6476640" y="4997364"/>
            <a:ext cx="857256" cy="11759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.MICROSOF-38B1A6\Мои документы\i (8).jpg"/>
          <p:cNvPicPr>
            <a:picLocks noChangeAspect="1" noChangeArrowheads="1"/>
          </p:cNvPicPr>
          <p:nvPr/>
        </p:nvPicPr>
        <p:blipFill>
          <a:blip r:embed="rId2" cstate="print"/>
          <a:srcRect l="12770" r="18271"/>
          <a:stretch>
            <a:fillRect/>
          </a:stretch>
        </p:blipFill>
        <p:spPr bwMode="auto">
          <a:xfrm>
            <a:off x="6858016" y="3143248"/>
            <a:ext cx="2071702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Documents and Settings\Admin.MICROSOF-38B1A6\Мои документы\18_big.jpg"/>
          <p:cNvPicPr>
            <a:picLocks noChangeAspect="1" noChangeArrowheads="1"/>
          </p:cNvPicPr>
          <p:nvPr/>
        </p:nvPicPr>
        <p:blipFill>
          <a:blip r:embed="rId3" cstate="print"/>
          <a:srcRect l="10310" t="20571" r="8262" b="26571"/>
          <a:stretch>
            <a:fillRect/>
          </a:stretch>
        </p:blipFill>
        <p:spPr bwMode="auto">
          <a:xfrm>
            <a:off x="285720" y="785794"/>
            <a:ext cx="3643338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Documents and Settings\Admin.MICROSOF-38B1A6\Мои документы\10_big.jpg"/>
          <p:cNvPicPr>
            <a:picLocks noChangeAspect="1" noChangeArrowheads="1"/>
          </p:cNvPicPr>
          <p:nvPr/>
        </p:nvPicPr>
        <p:blipFill>
          <a:blip r:embed="rId4" cstate="print"/>
          <a:srcRect l="27976" t="5590" r="40953" b="17250"/>
          <a:stretch>
            <a:fillRect/>
          </a:stretch>
        </p:blipFill>
        <p:spPr bwMode="auto">
          <a:xfrm>
            <a:off x="357158" y="3857628"/>
            <a:ext cx="1643074" cy="28329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4" name="Picture 6" descr="C:\Documents and Settings\Admin.MICROSOF-38B1A6\Мои документы\Izobrazhenie_058.jpg"/>
          <p:cNvPicPr>
            <a:picLocks noChangeAspect="1" noChangeArrowheads="1"/>
          </p:cNvPicPr>
          <p:nvPr/>
        </p:nvPicPr>
        <p:blipFill>
          <a:blip r:embed="rId5" cstate="print"/>
          <a:srcRect r="26763" b="24411"/>
          <a:stretch>
            <a:fillRect/>
          </a:stretch>
        </p:blipFill>
        <p:spPr bwMode="auto">
          <a:xfrm>
            <a:off x="3714744" y="4572008"/>
            <a:ext cx="2643206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5" name="Picture 7" descr="C:\Documents and Settings\Admin.MICROSOF-38B1A6\Мои документы\b8db69u-960.jpg"/>
          <p:cNvPicPr>
            <a:picLocks noChangeAspect="1" noChangeArrowheads="1"/>
          </p:cNvPicPr>
          <p:nvPr/>
        </p:nvPicPr>
        <p:blipFill>
          <a:blip r:embed="rId6" cstate="print"/>
          <a:srcRect t="34513" r="15138" b="10063"/>
          <a:stretch>
            <a:fillRect/>
          </a:stretch>
        </p:blipFill>
        <p:spPr bwMode="auto">
          <a:xfrm>
            <a:off x="5072066" y="642918"/>
            <a:ext cx="3797291" cy="1643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7" name="Стрелка вверх 26"/>
          <p:cNvSpPr/>
          <p:nvPr/>
        </p:nvSpPr>
        <p:spPr>
          <a:xfrm>
            <a:off x="7500958" y="2285992"/>
            <a:ext cx="571504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643042" y="2428868"/>
            <a:ext cx="1071570" cy="14368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0"/>
            <a:ext cx="856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 дойти до машиностроительного 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завода?»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>
            <a:off x="928662" y="2714620"/>
            <a:ext cx="642942" cy="1071570"/>
          </a:xfrm>
          <a:prstGeom prst="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143108" y="5286388"/>
            <a:ext cx="1143008" cy="64294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2557917">
            <a:off x="6829511" y="5289711"/>
            <a:ext cx="658212" cy="1312249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.MICROSOF-38B1A6\Мои документы\arzamas_418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547928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5" name="Picture 3" descr="C:\Documents and Settings\Admin.MICROSOF-38B1A6\Мои документы\arzamas_4187_big.jpg"/>
          <p:cNvPicPr>
            <a:picLocks noChangeAspect="1" noChangeArrowheads="1"/>
          </p:cNvPicPr>
          <p:nvPr/>
        </p:nvPicPr>
        <p:blipFill>
          <a:blip r:embed="rId3" cstate="print"/>
          <a:srcRect l="8125" r="20976" b="5902"/>
          <a:stretch>
            <a:fillRect/>
          </a:stretch>
        </p:blipFill>
        <p:spPr bwMode="auto">
          <a:xfrm>
            <a:off x="6858016" y="3571876"/>
            <a:ext cx="1897829" cy="18176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6" name="Picture 4" descr="C:\Documents and Settings\Admin.MICROSOF-38B1A6\Мои документы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643446"/>
            <a:ext cx="3156235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7" name="Picture 5" descr="C:\Documents and Settings\Admin.MICROSOF-38B1A6\Мои документы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714356"/>
            <a:ext cx="2571768" cy="19288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8" name="Picture 6" descr="C:\Documents and Settings\Admin.MICROSOF-38B1A6\Мои документы\2563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1857388" cy="25161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1" name="Стрелка вверх 20"/>
          <p:cNvSpPr/>
          <p:nvPr/>
        </p:nvSpPr>
        <p:spPr>
          <a:xfrm>
            <a:off x="7358082" y="2714620"/>
            <a:ext cx="642942" cy="785818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28794" y="2643182"/>
            <a:ext cx="1071570" cy="14368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Игра-путешествие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доехать до железнодорожного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вокзала?»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928934"/>
            <a:ext cx="1357354" cy="2294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на тему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родной город»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по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мнемотаблице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1285860"/>
          <a:ext cx="7643868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</a:rPr>
                        <a:t>Достопримечательности</a:t>
                      </a:r>
                      <a:endParaRPr lang="ru-RU" sz="18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 descr="Картинки по запросу нарисованные картинки знака вопроса и буквы 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85926"/>
            <a:ext cx="128588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/>
          <p:nvPr/>
        </p:nvPicPr>
        <p:blipFill rotWithShape="1">
          <a:blip r:embed="rId4" cstate="print">
            <a:lum bright="-30000" contrast="6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17" y1="60669" x2="46054" y2="60669"/>
                        <a14:foregroundMark x1="45019" y1="60669" x2="44502" y2="81590"/>
                        <a14:foregroundMark x1="42173" y1="81590" x2="0" y2="82148"/>
                        <a14:foregroundMark x1="4398" y1="73780" x2="43855" y2="77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82" b="13072"/>
          <a:stretch/>
        </p:blipFill>
        <p:spPr bwMode="auto">
          <a:xfrm>
            <a:off x="3214678" y="2071678"/>
            <a:ext cx="1857388" cy="16430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Картинки по запросу картинки глобуса, географической карты нижегородской област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643050"/>
            <a:ext cx="1857388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1357298"/>
            <a:ext cx="127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Название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40" y="128586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Что это?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(село, город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12858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Где находится?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5206" y="12858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Символика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5" name="Picture 6"/>
          <p:cNvPicPr/>
          <p:nvPr/>
        </p:nvPicPr>
        <p:blipFill>
          <a:blip r:embed="rId7" cstate="print">
            <a:lum bright="-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4572008"/>
            <a:ext cx="785818" cy="85725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6" name="TextBox 15"/>
          <p:cNvSpPr txBox="1"/>
          <p:nvPr/>
        </p:nvSpPr>
        <p:spPr>
          <a:xfrm>
            <a:off x="1285852" y="385762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Кем и чем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знаменит?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 descr="Картинки по запросу фото достопримечательностей Арзамас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охожее изображение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5786454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Арзамасский приборостроительный завод имени П.И. Пландина ОАО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5786454"/>
            <a:ext cx="785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Картинки по запросу логотип завода темп авиа арзамас"/>
          <p:cNvPicPr/>
          <p:nvPr/>
        </p:nvPicPr>
        <p:blipFill>
          <a:blip r:embed="rId11"/>
          <a:srcRect l="31055" t="45146" r="21484" b="19417"/>
          <a:stretch>
            <a:fillRect/>
          </a:stretch>
        </p:blipFill>
        <p:spPr bwMode="auto">
          <a:xfrm>
            <a:off x="5143504" y="5000636"/>
            <a:ext cx="17145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Картинки по запросу логотип завода коммунального машиностроения арзамас"/>
          <p:cNvPicPr/>
          <p:nvPr/>
        </p:nvPicPr>
        <p:blipFill>
          <a:blip r:embed="rId12"/>
          <a:srcRect t="17500" b="19500"/>
          <a:stretch>
            <a:fillRect/>
          </a:stretch>
        </p:blipFill>
        <p:spPr bwMode="auto">
          <a:xfrm>
            <a:off x="5214942" y="4286256"/>
            <a:ext cx="1643074" cy="62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214942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Настоящее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4" name="Рисунок 23" descr="Картинки по запросу нарисованные картинки лука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290" y="5572140"/>
            <a:ext cx="785818" cy="7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охожее изображение"/>
          <p:cNvPicPr/>
          <p:nvPr/>
        </p:nvPicPr>
        <p:blipFill>
          <a:blip r:embed="rId14" cstate="print"/>
          <a:srcRect l="27599" r="25548"/>
          <a:stretch>
            <a:fillRect/>
          </a:stretch>
        </p:blipFill>
        <p:spPr bwMode="auto">
          <a:xfrm>
            <a:off x="2214546" y="457200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Картинки по запросу картинка Гайдара в парке Арзамаса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14547" y="5572141"/>
            <a:ext cx="85725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/>
          <p:nvPr/>
        </p:nvPicPr>
        <p:blipFill>
          <a:blip r:embed="rId16" cstate="print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500570"/>
            <a:ext cx="928694" cy="92869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8" name="Рисунок 27" descr="Похожее изображение"/>
          <p:cNvPicPr/>
          <p:nvPr/>
        </p:nvPicPr>
        <p:blipFill>
          <a:blip r:embed="rId17" cstate="print"/>
          <a:srcRect l="2397" t="9053" r="2055" b="5350"/>
          <a:stretch>
            <a:fillRect/>
          </a:stretch>
        </p:blipFill>
        <p:spPr bwMode="auto">
          <a:xfrm>
            <a:off x="7858148" y="5572140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929454" y="39290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Моё отношение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0" name="Рисунок 29" descr="Похожее изображение"/>
          <p:cNvPicPr/>
          <p:nvPr/>
        </p:nvPicPr>
        <p:blipFill>
          <a:blip r:embed="rId18"/>
          <a:srcRect l="51470" t="2887" r="3043" b="10236"/>
          <a:stretch>
            <a:fillRect/>
          </a:stretch>
        </p:blipFill>
        <p:spPr bwMode="auto">
          <a:xfrm>
            <a:off x="7215206" y="1714488"/>
            <a:ext cx="1571636" cy="200026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00298" y="285728"/>
            <a:ext cx="464347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6862A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4000" b="1" dirty="0" smtClean="0">
                <a:solidFill>
                  <a:srgbClr val="F6862A"/>
                </a:solidFill>
                <a:latin typeface="Arial" pitchFamily="34" charset="0"/>
                <a:cs typeface="Arial" pitchFamily="34" charset="0"/>
              </a:rPr>
              <a:t>МОЛОДЦЫ !</a:t>
            </a:r>
            <a:endParaRPr lang="ru-RU" sz="4000" b="1" dirty="0">
              <a:solidFill>
                <a:srgbClr val="F686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Иван\Pictures\piter_pj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76600" cy="4219587"/>
          </a:xfrm>
          <a:prstGeom prst="rect">
            <a:avLst/>
          </a:prstGeom>
          <a:noFill/>
        </p:spPr>
      </p:pic>
      <p:pic>
        <p:nvPicPr>
          <p:cNvPr id="1027" name="Picture 3" descr="C:\Users\Иван\Pictures\397439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00174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6632"/>
            <a:ext cx="8496944" cy="430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Используемая литература: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Алёшина Н. В. Знакомим дошкольников с родным городом. - М. : ТЦ Сфера, 1999. - 112 с.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Алёшина Н. В. Патриотическое воспитание дошкольников. - М. : ЦГЛ, 2004. - 156 с.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1.Арзамас: путеводитель \ сост. О.Д. Одинцов.- Горький: ВВКИ, 1978.-111с.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Балакин М.Ф. Арзамас в ХХ веке \ М.Ф. Балакин, М.А. Балакина. Т.И.- Арзамас, 2003.-362 с.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Гордеевцев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И.А. Золотой фонд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Арзамасского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— Н. Новгород: Штрих-Н, 2007.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Зимова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Г. А., И. А.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Гордеевцев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Город Арзамас. - Нижний Новгород, Изд. Штрих, 1999.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Казаков В. В.,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Селезнёв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 в., Морозова А. А., Устимова А. И. Путеводитель. Арзамас и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Арзамасский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район. – Нижний Новгород, типография НРЛ, 2012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4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0"/>
            <a:ext cx="5500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Есть в России такой уголок,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дороже нам звездных столиц.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Как в холодной степи уголек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Манит нас он улыбками лиц.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Нет в нем блеска и той суеты.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присущи большим городам.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Он - домашний очаг теплоты,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 подвластный ветрам и годам.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82" y="3143248"/>
            <a:ext cx="4357718" cy="350046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 rot="20513039">
            <a:off x="100447" y="1170623"/>
            <a:ext cx="3116961" cy="1143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Арзамас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Иван\Pictures\397439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228601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ртинки глобуса, географической карты нижегородской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3"/>
            <a:ext cx="4276724" cy="4714908"/>
          </a:xfrm>
          <a:prstGeom prst="rect">
            <a:avLst/>
          </a:prstGeom>
          <a:noFill/>
        </p:spPr>
      </p:pic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286280" cy="45720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1604" y="214290"/>
            <a:ext cx="63904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находится ?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714752"/>
            <a:ext cx="3571900" cy="278608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034" y="214290"/>
            <a:ext cx="82296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Герб г. Арзамаса и его символ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/>
          <a:srcRect l="51470" t="2887" r="3043" b="10236"/>
          <a:stretch>
            <a:fillRect/>
          </a:stretch>
        </p:blipFill>
        <p:spPr bwMode="auto">
          <a:xfrm>
            <a:off x="642910" y="2571744"/>
            <a:ext cx="3714776" cy="392909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0"/>
            <a:ext cx="3680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1"/>
            <a:ext cx="46434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нём живут,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не сеют, не жнут,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Населённым пунктом является,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Подскажи, как называется?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(Город)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Картинки по запросу картинки арзамасских ули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76"/>
            <a:ext cx="4500594" cy="3429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642918"/>
            <a:ext cx="4429124" cy="3500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786414" y="4272677"/>
            <a:ext cx="33575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стоят,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друга глядят.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Пешеходы идут,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Сумки несут.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автомобили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Куда-то покатили.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928662" y="2643182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643438" y="5072074"/>
            <a:ext cx="114300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0"/>
            <a:ext cx="3680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785794"/>
            <a:ext cx="44291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Вот огромный шумный мир,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нем четыреста квартир,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Пять подъездов,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домофоны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Остекленные балконы.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(Дом)</a:t>
            </a:r>
          </a:p>
        </p:txBody>
      </p:sp>
      <p:pic>
        <p:nvPicPr>
          <p:cNvPr id="24580" name="Picture 4" descr="Картинки по запросу арзамас картинки многоэтажных дом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714876" cy="35718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38576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Друг на дружке ровно в ряд                                                                                                                                    Эти кубики стоят,                                                                                                                                                        В каждом есть окно и вход,                                                                                                                                           В каждом кто-нибудь живет.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(Квартира)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Картинки по запросу арзамас картинки многоэтажных домов"/>
          <p:cNvPicPr>
            <a:picLocks noChangeAspect="1" noChangeArrowheads="1"/>
          </p:cNvPicPr>
          <p:nvPr/>
        </p:nvPicPr>
        <p:blipFill>
          <a:blip r:embed="rId3" cstate="print"/>
          <a:srcRect b="4545"/>
          <a:stretch>
            <a:fillRect/>
          </a:stretch>
        </p:blipFill>
        <p:spPr bwMode="auto">
          <a:xfrm>
            <a:off x="0" y="714356"/>
            <a:ext cx="4643438" cy="307183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0" name="Стрелка вправо 9"/>
          <p:cNvSpPr/>
          <p:nvPr/>
        </p:nvSpPr>
        <p:spPr>
          <a:xfrm rot="10800000">
            <a:off x="5000628" y="2714620"/>
            <a:ext cx="1643074" cy="214314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285984" y="5572140"/>
            <a:ext cx="1500198" cy="285752"/>
          </a:xfrm>
          <a:prstGeom prst="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42852"/>
            <a:ext cx="1428760" cy="2214578"/>
          </a:xfrm>
          <a:prstGeom prst="rect">
            <a:avLst/>
          </a:prstGeom>
          <a:noFill/>
        </p:spPr>
      </p:pic>
      <p:sp>
        <p:nvSpPr>
          <p:cNvPr id="3" name="Выгнутая влево стрелка 2"/>
          <p:cNvSpPr/>
          <p:nvPr/>
        </p:nvSpPr>
        <p:spPr>
          <a:xfrm>
            <a:off x="285720" y="2928934"/>
            <a:ext cx="731520" cy="1428760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низ стрелка 4"/>
          <p:cNvSpPr/>
          <p:nvPr/>
        </p:nvSpPr>
        <p:spPr>
          <a:xfrm>
            <a:off x="3714744" y="5929330"/>
            <a:ext cx="1357322" cy="731520"/>
          </a:xfrm>
          <a:prstGeom prst="curved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4071934" y="1214422"/>
            <a:ext cx="1285884" cy="660082"/>
          </a:xfrm>
          <a:prstGeom prst="curvedDown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flipH="1" flipV="1">
            <a:off x="8220866" y="3944669"/>
            <a:ext cx="714380" cy="1357322"/>
          </a:xfrm>
          <a:prstGeom prst="curvedRight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357694"/>
            <a:ext cx="2857520" cy="22860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76" name="Picture 8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2928958" cy="22145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82" name="Picture 14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9153" y="1659714"/>
            <a:ext cx="2786081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7184" name="Picture 16" descr="Картинки по запросу картинки  Арзамаса, его улиц , домов и кварти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4975" y="1675082"/>
            <a:ext cx="2928958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857356" y="214290"/>
            <a:ext cx="5159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домашний адрес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C:\Users\Иван\Pictures\0_4c414_9b810a77_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14290"/>
            <a:ext cx="1219199" cy="1143008"/>
          </a:xfrm>
          <a:prstGeom prst="rect">
            <a:avLst/>
          </a:prstGeom>
          <a:noFill/>
        </p:spPr>
      </p:pic>
      <p:pic>
        <p:nvPicPr>
          <p:cNvPr id="18" name="Picture 2" descr="C:\Users\Иван\Pictures\70299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3714752"/>
            <a:ext cx="1571636" cy="1538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3571868" y="571480"/>
            <a:ext cx="5357850" cy="2286016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928934"/>
            <a:ext cx="5072098" cy="371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421028"/>
            <a:ext cx="1643074" cy="2436972"/>
          </a:xfrm>
          <a:prstGeom prst="rect">
            <a:avLst/>
          </a:prstGeom>
          <a:noFill/>
        </p:spPr>
      </p:pic>
      <p:pic>
        <p:nvPicPr>
          <p:cNvPr id="7" name="Рисунок 6" descr="Картинки по запросу картинка Гайдара в парке Арзама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1357322" cy="9286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и географическая карта нижегородской области"/>
          <p:cNvPicPr/>
          <p:nvPr/>
        </p:nvPicPr>
        <p:blipFill>
          <a:blip r:embed="rId4" cstate="print"/>
          <a:srcRect b="750"/>
          <a:stretch>
            <a:fillRect/>
          </a:stretch>
        </p:blipFill>
        <p:spPr bwMode="auto">
          <a:xfrm>
            <a:off x="4143372" y="3429000"/>
            <a:ext cx="1643074" cy="11430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Рисунок 8" descr="Картинки по запросу картинка часов для дете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429000"/>
            <a:ext cx="1500198" cy="114300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и для детей професси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143512"/>
            <a:ext cx="1428750" cy="12287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Рисунок 10" descr="Картинки по запросу фото достопримечательностей Арзамас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1857364"/>
            <a:ext cx="1285884" cy="92869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29256" y="1285860"/>
            <a:ext cx="1477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это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pic>
        <p:nvPicPr>
          <p:cNvPr id="14" name="Рисунок 13" descr="Похожее изображение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1" y="5072074"/>
            <a:ext cx="1643075" cy="135732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57686" y="292893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Где?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2928934"/>
            <a:ext cx="1230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Когда?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4572008"/>
            <a:ext cx="89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Кто?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15140" y="4643446"/>
            <a:ext cx="126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  <p:pic>
        <p:nvPicPr>
          <p:cNvPr id="1026" name="Picture 2" descr="C:\Users\Иван\Pictures\0_5d42e_49bae959_L_zps4c6ba7f4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500174"/>
            <a:ext cx="3214742" cy="2286015"/>
          </a:xfrm>
          <a:prstGeom prst="rect">
            <a:avLst/>
          </a:prstGeom>
          <a:noFill/>
        </p:spPr>
      </p:pic>
      <p:pic>
        <p:nvPicPr>
          <p:cNvPr id="1029" name="Picture 5" descr="C:\Users\Иван\Pictures\0_4c414_9b810a77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72" y="785794"/>
            <a:ext cx="1219199" cy="1143008"/>
          </a:xfrm>
          <a:prstGeom prst="rect">
            <a:avLst/>
          </a:prstGeom>
          <a:noFill/>
        </p:spPr>
      </p:pic>
      <p:pic>
        <p:nvPicPr>
          <p:cNvPr id="2050" name="Picture 2" descr="C:\Users\Иван\Pictures\70299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5072074"/>
            <a:ext cx="1571636" cy="153830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Описательный рассказ по опорным картинкам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38B1A6\Мои документы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85794"/>
            <a:ext cx="2500330" cy="19670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7" name="Picture 3" descr="C:\Documents and Settings\Admin.MICROSOF-38B1A6\Мои документы\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1571636" cy="2000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8" name="Picture 4" descr="C:\Documents and Settings\Admin.MICROSOF-38B1A6\Мои документы\46683_600.jpg"/>
          <p:cNvPicPr>
            <a:picLocks noChangeAspect="1" noChangeArrowheads="1"/>
          </p:cNvPicPr>
          <p:nvPr/>
        </p:nvPicPr>
        <p:blipFill>
          <a:blip r:embed="rId4" cstate="print"/>
          <a:srcRect l="34471" t="12535" r="24791" b="3899"/>
          <a:stretch>
            <a:fillRect/>
          </a:stretch>
        </p:blipFill>
        <p:spPr bwMode="auto">
          <a:xfrm>
            <a:off x="7358082" y="3429000"/>
            <a:ext cx="1214446" cy="12089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29" name="Picture 5" descr="C:\Documents and Settings\Admin.MICROSOF-38B1A6\Мои документы\25268.jpeg"/>
          <p:cNvPicPr>
            <a:picLocks noChangeAspect="1" noChangeArrowheads="1"/>
          </p:cNvPicPr>
          <p:nvPr/>
        </p:nvPicPr>
        <p:blipFill>
          <a:blip r:embed="rId5" cstate="print"/>
          <a:srcRect l="19679" r="16363"/>
          <a:stretch>
            <a:fillRect/>
          </a:stretch>
        </p:blipFill>
        <p:spPr bwMode="auto">
          <a:xfrm>
            <a:off x="5000628" y="4692879"/>
            <a:ext cx="1357322" cy="2165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0" name="Picture 6" descr="C:\Documents and Settings\Admin.MICROSOF-38B1A6\Мои документы\125.jpg"/>
          <p:cNvPicPr>
            <a:picLocks noChangeAspect="1" noChangeArrowheads="1"/>
          </p:cNvPicPr>
          <p:nvPr/>
        </p:nvPicPr>
        <p:blipFill>
          <a:blip r:embed="rId6" cstate="print"/>
          <a:srcRect l="8621" t="34483" b="19539"/>
          <a:stretch>
            <a:fillRect/>
          </a:stretch>
        </p:blipFill>
        <p:spPr bwMode="auto">
          <a:xfrm>
            <a:off x="6493688" y="5714992"/>
            <a:ext cx="2650312" cy="11430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1" name="Picture 7" descr="C:\Documents and Settings\Admin.MICROSOF-38B1A6\Мои документы\55.jpg"/>
          <p:cNvPicPr>
            <a:picLocks noChangeAspect="1" noChangeArrowheads="1"/>
          </p:cNvPicPr>
          <p:nvPr/>
        </p:nvPicPr>
        <p:blipFill>
          <a:blip r:embed="rId7" cstate="print"/>
          <a:srcRect l="15017" r="17408"/>
          <a:stretch>
            <a:fillRect/>
          </a:stretch>
        </p:blipFill>
        <p:spPr bwMode="auto">
          <a:xfrm>
            <a:off x="714348" y="4857760"/>
            <a:ext cx="1544783" cy="1785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2" name="Picture 8" descr="C:\Documents and Settings\Admin.MICROSOF-38B1A6\Мои документы\57_big.jpg"/>
          <p:cNvPicPr>
            <a:picLocks noChangeAspect="1" noChangeArrowheads="1"/>
          </p:cNvPicPr>
          <p:nvPr/>
        </p:nvPicPr>
        <p:blipFill>
          <a:blip r:embed="rId8" cstate="print"/>
          <a:srcRect l="38298" r="14893" b="10510"/>
          <a:stretch>
            <a:fillRect/>
          </a:stretch>
        </p:blipFill>
        <p:spPr bwMode="auto">
          <a:xfrm>
            <a:off x="2571736" y="3643314"/>
            <a:ext cx="1290987" cy="16430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3" name="Стрелка вниз 22"/>
          <p:cNvSpPr/>
          <p:nvPr/>
        </p:nvSpPr>
        <p:spPr>
          <a:xfrm>
            <a:off x="714348" y="2857496"/>
            <a:ext cx="500066" cy="78581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61453">
            <a:off x="2331571" y="5813040"/>
            <a:ext cx="2745118" cy="552025"/>
          </a:xfrm>
          <a:prstGeom prst="rightArrow">
            <a:avLst>
              <a:gd name="adj1" fmla="val 62038"/>
              <a:gd name="adj2" fmla="val 50000"/>
            </a:avLst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7572396" y="4643446"/>
            <a:ext cx="571504" cy="1000132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7572396" y="2786058"/>
            <a:ext cx="428628" cy="571504"/>
          </a:xfrm>
          <a:prstGeom prst="upArrow">
            <a:avLst/>
          </a:prstGeom>
          <a:solidFill>
            <a:srgbClr val="F686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Documents and Settings\Admin.MICROSOF-38B1A6\Мои документы\132.jpg"/>
          <p:cNvPicPr>
            <a:picLocks noChangeAspect="1" noChangeArrowheads="1"/>
          </p:cNvPicPr>
          <p:nvPr/>
        </p:nvPicPr>
        <p:blipFill>
          <a:blip r:embed="rId9" cstate="print"/>
          <a:srcRect l="7470" t="56172" r="63663" b="31386"/>
          <a:stretch>
            <a:fillRect/>
          </a:stretch>
        </p:blipFill>
        <p:spPr bwMode="auto">
          <a:xfrm>
            <a:off x="214282" y="3714752"/>
            <a:ext cx="2286016" cy="10715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1034" name="Picture 10" descr="C:\Documents and Settings\Admin.MICROSOF-38B1A6\Мои документы\1288320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785918" y="2000240"/>
            <a:ext cx="1071570" cy="165115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14282" y="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</a:t>
            </a:r>
            <a:r>
              <a:rPr lang="ru-RU" sz="2400" b="1" dirty="0" smtClean="0">
                <a:solidFill>
                  <a:srgbClr val="C00000"/>
                </a:solidFill>
              </a:rPr>
              <a:t>Игра-путешествие </a:t>
            </a:r>
            <a:r>
              <a:rPr lang="ru-RU" sz="2400" b="1" i="1" dirty="0" smtClean="0">
                <a:solidFill>
                  <a:srgbClr val="C00000"/>
                </a:solidFill>
              </a:rPr>
              <a:t>«Как попасть на Соборную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площадь?»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22049 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2625 L 0.50591 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586</TotalTime>
  <Words>392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Луг</vt:lpstr>
      <vt:lpstr>Мой родной 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Предлог НА. Краски осени.</dc:title>
  <dc:creator>Шорина Т.А.</dc:creator>
  <cp:lastModifiedBy>Пользователь</cp:lastModifiedBy>
  <cp:revision>70</cp:revision>
  <dcterms:created xsi:type="dcterms:W3CDTF">2014-03-18T11:10:08Z</dcterms:created>
  <dcterms:modified xsi:type="dcterms:W3CDTF">2017-10-12T07:01:45Z</dcterms:modified>
</cp:coreProperties>
</file>