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6535-9E78-41DD-913A-7B81616D9D1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C715-EB57-4ED9-9D09-330BB040E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>МУНИЦИПАЛЬНОЕ КАЗЕННОЕ ДОШКОЛЬНОЕ ОБРАЗОВАТЕЛЬНОЕ УЧРЕЖДЕНИЕ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>ГОРОДА НОВОСИБИРСКА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> «Детский сад № 304 комбинированного вида»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>Юридический адрес: 630090, г. Новосибирск, ул. Детский проезд, 19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  <a:cs typeface="Lucida Sans Unicode" pitchFamily="34" charset="0"/>
              </a:rPr>
              <a:t>                                                                            Заведующий: И. А. Сартакова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«Развитие мелкой моторики детей с проблемами речи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помощью техники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квиллинг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Алексеенко Альбина Витальевна,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Высшая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квалификационная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категория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://fs1.ppt4web.ru/images/95563/164177/640/img4.jpg"/>
          <p:cNvPicPr>
            <a:picLocks noChangeAspect="1" noChangeArrowheads="1"/>
          </p:cNvPicPr>
          <p:nvPr/>
        </p:nvPicPr>
        <p:blipFill>
          <a:blip r:embed="rId3"/>
          <a:srcRect l="60625" t="41771" r="1874" b="8228"/>
          <a:stretch>
            <a:fillRect/>
          </a:stretch>
        </p:blipFill>
        <p:spPr bwMode="auto">
          <a:xfrm>
            <a:off x="1071538" y="3929066"/>
            <a:ext cx="1571636" cy="140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кола\Desktop\КВИЛЛИНГ АЛЬБИНА\Фото квиллинг\Альбина1520.jpg"/>
          <p:cNvPicPr>
            <a:picLocks noChangeAspect="1" noChangeArrowheads="1"/>
          </p:cNvPicPr>
          <p:nvPr/>
        </p:nvPicPr>
        <p:blipFill>
          <a:blip r:embed="rId3"/>
          <a:srcRect l="8412" t="11949" r="13758" b="12579"/>
          <a:stretch>
            <a:fillRect/>
          </a:stretch>
        </p:blipFill>
        <p:spPr bwMode="auto">
          <a:xfrm>
            <a:off x="928662" y="928670"/>
            <a:ext cx="7000924" cy="509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школа\Desktop\КВИЛЛИНГ АЛЬБИНА\Фото квиллинг\Альбина15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449" t="12739" r="13379" b="18901"/>
          <a:stretch>
            <a:fillRect/>
          </a:stretch>
        </p:blipFill>
        <p:spPr bwMode="auto">
          <a:xfrm>
            <a:off x="571472" y="928670"/>
            <a:ext cx="7500990" cy="504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Альбина735"/>
          <p:cNvPicPr>
            <a:picLocks noChangeAspect="1" noChangeArrowheads="1"/>
          </p:cNvPicPr>
          <p:nvPr/>
        </p:nvPicPr>
        <p:blipFill>
          <a:blip r:embed="rId3"/>
          <a:srcRect r="4722" b="12109"/>
          <a:stretch>
            <a:fillRect/>
          </a:stretch>
        </p:blipFill>
        <p:spPr bwMode="auto">
          <a:xfrm>
            <a:off x="1142976" y="1000108"/>
            <a:ext cx="7175550" cy="496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школа\Desktop\КВИЛЛИНГ АЛЬБИНА\Фото квиллинг\Альбина15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142" t="14692" r="10449" b="14995"/>
          <a:stretch>
            <a:fillRect/>
          </a:stretch>
        </p:blipFill>
        <p:spPr bwMode="auto">
          <a:xfrm>
            <a:off x="1071538" y="1285860"/>
            <a:ext cx="6852178" cy="47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42" name="Picture 2" descr="C:\Users\школа\Desktop\КВИЛЛИНГ АЛЬБИНА\Фото квиллинг\201504\Альбина14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6836" r="13714" b="5296"/>
          <a:stretch>
            <a:fillRect/>
          </a:stretch>
        </p:blipFill>
        <p:spPr bwMode="auto">
          <a:xfrm>
            <a:off x="1071538" y="500042"/>
            <a:ext cx="1571636" cy="2066168"/>
          </a:xfrm>
          <a:prstGeom prst="rect">
            <a:avLst/>
          </a:prstGeom>
          <a:noFill/>
        </p:spPr>
      </p:pic>
      <p:pic>
        <p:nvPicPr>
          <p:cNvPr id="10243" name="Picture 3" descr="C:\Users\школа\Desktop\КВИЛЛИНГ АЛЬБИНА\Фото квиллинг\201504\Альбина1488.jpg"/>
          <p:cNvPicPr>
            <a:picLocks noChangeAspect="1" noChangeArrowheads="1"/>
          </p:cNvPicPr>
          <p:nvPr/>
        </p:nvPicPr>
        <p:blipFill>
          <a:blip r:embed="rId4" cstate="print"/>
          <a:srcRect r="6249"/>
          <a:stretch>
            <a:fillRect/>
          </a:stretch>
        </p:blipFill>
        <p:spPr bwMode="auto">
          <a:xfrm>
            <a:off x="1071538" y="2357430"/>
            <a:ext cx="1571636" cy="2133599"/>
          </a:xfrm>
          <a:prstGeom prst="rect">
            <a:avLst/>
          </a:prstGeom>
          <a:noFill/>
        </p:spPr>
      </p:pic>
      <p:pic>
        <p:nvPicPr>
          <p:cNvPr id="10244" name="Picture 4" descr="C:\Users\школа\Desktop\КВИЛЛИНГ АЛЬБИНА\Фото квиллинг\201504\Альбина1490.jpg"/>
          <p:cNvPicPr>
            <a:picLocks noChangeAspect="1" noChangeArrowheads="1"/>
          </p:cNvPicPr>
          <p:nvPr/>
        </p:nvPicPr>
        <p:blipFill>
          <a:blip r:embed="rId5" cstate="print"/>
          <a:srcRect l="28551" r="20937"/>
          <a:stretch>
            <a:fillRect/>
          </a:stretch>
        </p:blipFill>
        <p:spPr bwMode="auto">
          <a:xfrm>
            <a:off x="6500826" y="2500306"/>
            <a:ext cx="1500198" cy="2227480"/>
          </a:xfrm>
          <a:prstGeom prst="rect">
            <a:avLst/>
          </a:prstGeom>
          <a:noFill/>
        </p:spPr>
      </p:pic>
      <p:pic>
        <p:nvPicPr>
          <p:cNvPr id="10245" name="Picture 5" descr="C:\Users\школа\Desktop\КВИЛЛИНГ АЛЬБИНА\Фото квиллинг\201504\Альбина1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643446"/>
            <a:ext cx="1522619" cy="2071678"/>
          </a:xfrm>
          <a:prstGeom prst="rect">
            <a:avLst/>
          </a:prstGeom>
          <a:noFill/>
        </p:spPr>
      </p:pic>
      <p:pic>
        <p:nvPicPr>
          <p:cNvPr id="10246" name="Picture 6" descr="C:\Users\школа\Desktop\КВИЛЛИНГ АЛЬБИНА\Фото квиллинг\201504\Альбина1498.jpg"/>
          <p:cNvPicPr>
            <a:picLocks noChangeAspect="1" noChangeArrowheads="1"/>
          </p:cNvPicPr>
          <p:nvPr/>
        </p:nvPicPr>
        <p:blipFill>
          <a:blip r:embed="rId7" cstate="print"/>
          <a:srcRect b="3669"/>
          <a:stretch>
            <a:fillRect/>
          </a:stretch>
        </p:blipFill>
        <p:spPr bwMode="auto">
          <a:xfrm>
            <a:off x="4572000" y="3829412"/>
            <a:ext cx="1928826" cy="2528546"/>
          </a:xfrm>
          <a:prstGeom prst="rect">
            <a:avLst/>
          </a:prstGeom>
          <a:noFill/>
        </p:spPr>
      </p:pic>
      <p:pic>
        <p:nvPicPr>
          <p:cNvPr id="10247" name="Picture 7" descr="C:\Users\школа\Desktop\КВИЛЛИНГ АЛЬБИНА\Фото квиллинг\201504\Альбина15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357694"/>
            <a:ext cx="1545342" cy="2152647"/>
          </a:xfrm>
          <a:prstGeom prst="rect">
            <a:avLst/>
          </a:prstGeom>
          <a:noFill/>
        </p:spPr>
      </p:pic>
      <p:pic>
        <p:nvPicPr>
          <p:cNvPr id="10248" name="Picture 8" descr="C:\Users\школа\Desktop\КВИЛЛИНГ АЛЬБИНА\Фото квиллинг\201504\Альбина1493.jpg"/>
          <p:cNvPicPr>
            <a:picLocks noChangeAspect="1" noChangeArrowheads="1"/>
          </p:cNvPicPr>
          <p:nvPr/>
        </p:nvPicPr>
        <p:blipFill>
          <a:blip r:embed="rId9" cstate="print"/>
          <a:srcRect l="24902" r="17773"/>
          <a:stretch>
            <a:fillRect/>
          </a:stretch>
        </p:blipFill>
        <p:spPr bwMode="auto">
          <a:xfrm>
            <a:off x="6572264" y="571480"/>
            <a:ext cx="1428760" cy="1947368"/>
          </a:xfrm>
          <a:prstGeom prst="rect">
            <a:avLst/>
          </a:prstGeom>
          <a:noFill/>
        </p:spPr>
      </p:pic>
      <p:pic>
        <p:nvPicPr>
          <p:cNvPr id="10249" name="Picture 9" descr="C:\Users\школа\Desktop\КВИЛЛИНГ АЛЬБИНА\Фото квиллинг\201504\Альбина149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3929066"/>
            <a:ext cx="1928826" cy="2500330"/>
          </a:xfrm>
          <a:prstGeom prst="rect">
            <a:avLst/>
          </a:prstGeom>
          <a:noFill/>
        </p:spPr>
      </p:pic>
      <p:pic>
        <p:nvPicPr>
          <p:cNvPr id="10250" name="Picture 10" descr="C:\Users\школа\Desktop\КВИЛЛИНГ АЛЬБИНА\Фото квиллинг\201504\Альбина1496.jpg"/>
          <p:cNvPicPr>
            <a:picLocks noChangeAspect="1" noChangeArrowheads="1"/>
          </p:cNvPicPr>
          <p:nvPr/>
        </p:nvPicPr>
        <p:blipFill>
          <a:blip r:embed="rId11" cstate="print"/>
          <a:srcRect r="11364"/>
          <a:stretch>
            <a:fillRect/>
          </a:stretch>
        </p:blipFill>
        <p:spPr bwMode="auto">
          <a:xfrm>
            <a:off x="2617197" y="571480"/>
            <a:ext cx="3955067" cy="334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1428728" y="1142984"/>
            <a:ext cx="2500330" cy="498317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Проблема исправления речи в наше время является актуальной. Учитывая, что речевые отклонения возникают в раннем возрасте их необходимо своевременно выявлять и исправлять.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fs1.ppt4web.ru/images/95563/164177/640/img4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46667" r="39218" b="9583"/>
          <a:stretch>
            <a:fillRect/>
          </a:stretch>
        </p:blipFill>
        <p:spPr bwMode="auto">
          <a:xfrm>
            <a:off x="4500562" y="2214554"/>
            <a:ext cx="331723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Альбина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785794"/>
            <a:ext cx="4143404" cy="310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ypresentation.ru/documents/718a202ae873f4e6ddf32e460a58c1c8/img29.jpg"/>
          <p:cNvPicPr>
            <a:picLocks noChangeAspect="1" noChangeArrowheads="1"/>
          </p:cNvPicPr>
          <p:nvPr/>
        </p:nvPicPr>
        <p:blipFill>
          <a:blip r:embed="rId4"/>
          <a:srcRect l="63393" t="61250" r="2679" b="3749"/>
          <a:stretch>
            <a:fillRect/>
          </a:stretch>
        </p:blipFill>
        <p:spPr bwMode="auto">
          <a:xfrm rot="6194800">
            <a:off x="5905596" y="1583140"/>
            <a:ext cx="2773371" cy="1694110"/>
          </a:xfrm>
          <a:prstGeom prst="rect">
            <a:avLst/>
          </a:prstGeom>
          <a:noFill/>
        </p:spPr>
      </p:pic>
      <p:pic>
        <p:nvPicPr>
          <p:cNvPr id="8" name="Picture 2" descr="http://mypresentation.ru/documents/718a202ae873f4e6ddf32e460a58c1c8/img29.jpg"/>
          <p:cNvPicPr>
            <a:picLocks noChangeAspect="1" noChangeArrowheads="1"/>
          </p:cNvPicPr>
          <p:nvPr/>
        </p:nvPicPr>
        <p:blipFill>
          <a:blip r:embed="rId4"/>
          <a:srcRect l="29169" t="52334" r="37242" b="15166"/>
          <a:stretch>
            <a:fillRect/>
          </a:stretch>
        </p:blipFill>
        <p:spPr bwMode="auto">
          <a:xfrm rot="4551619">
            <a:off x="645729" y="1667769"/>
            <a:ext cx="2581516" cy="1571636"/>
          </a:xfrm>
          <a:prstGeom prst="rect">
            <a:avLst/>
          </a:prstGeom>
          <a:noFill/>
        </p:spPr>
      </p:pic>
      <p:pic>
        <p:nvPicPr>
          <p:cNvPr id="10" name="Picture 2" descr="http://mypresentation.ru/documents/718a202ae873f4e6ddf32e460a58c1c8/img29.jpg"/>
          <p:cNvPicPr>
            <a:picLocks noChangeAspect="1" noChangeArrowheads="1"/>
          </p:cNvPicPr>
          <p:nvPr/>
        </p:nvPicPr>
        <p:blipFill>
          <a:blip r:embed="rId4"/>
          <a:srcRect t="15000" r="16964" b="41250"/>
          <a:stretch>
            <a:fillRect/>
          </a:stretch>
        </p:blipFill>
        <p:spPr bwMode="auto">
          <a:xfrm>
            <a:off x="1571604" y="3786190"/>
            <a:ext cx="6143668" cy="2312133"/>
          </a:xfrm>
          <a:prstGeom prst="rect">
            <a:avLst/>
          </a:prstGeom>
          <a:noFill/>
        </p:spPr>
      </p:pic>
      <p:pic>
        <p:nvPicPr>
          <p:cNvPr id="9" name="Picture 2" descr="http://mypresentation.ru/documents/718a202ae873f4e6ddf32e460a58c1c8/img29.jpg"/>
          <p:cNvPicPr>
            <a:picLocks noChangeAspect="1" noChangeArrowheads="1"/>
          </p:cNvPicPr>
          <p:nvPr/>
        </p:nvPicPr>
        <p:blipFill>
          <a:blip r:embed="rId4"/>
          <a:srcRect l="85287" t="14834" r="2798" b="47666"/>
          <a:stretch>
            <a:fillRect/>
          </a:stretch>
        </p:blipFill>
        <p:spPr bwMode="auto">
          <a:xfrm rot="5400000">
            <a:off x="4641445" y="4859753"/>
            <a:ext cx="7183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КВИЛЛИНГ АЛЬБИНА\Фото квиллинг\Альбина151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54" t="4926" r="6054" b="14995"/>
          <a:stretch>
            <a:fillRect/>
          </a:stretch>
        </p:blipFill>
        <p:spPr bwMode="auto">
          <a:xfrm>
            <a:off x="1000100" y="1214422"/>
            <a:ext cx="7074104" cy="483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ола\Desktop\КВИЛЛИНГ АЛЬБИНА\Фото квиллинг\Альбина15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5573" y="1285860"/>
            <a:ext cx="6762796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КВИЛЛИНГ АЛЬБИНА\Фото квиллинг\Альбина15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977" t="10785" r="14844" b="18902"/>
          <a:stretch>
            <a:fillRect/>
          </a:stretch>
        </p:blipFill>
        <p:spPr bwMode="auto">
          <a:xfrm>
            <a:off x="1571604" y="1142984"/>
            <a:ext cx="627463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кола\Desktop\КВИЛЛИНГ АЛЬБИНА\Фото квиллинг\Альбина15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2168" t="16645" r="13379" b="14995"/>
          <a:stretch>
            <a:fillRect/>
          </a:stretch>
        </p:blipFill>
        <p:spPr bwMode="auto">
          <a:xfrm>
            <a:off x="1714480" y="1071546"/>
            <a:ext cx="5929354" cy="443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школа\Desktop\КВИЛЛИНГ АЛЬБИНА\Фото квиллинг\Альбина15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379" t="10785" r="8984" b="13042"/>
          <a:stretch>
            <a:fillRect/>
          </a:stretch>
        </p:blipFill>
        <p:spPr bwMode="auto">
          <a:xfrm>
            <a:off x="1357290" y="1357298"/>
            <a:ext cx="6429420" cy="473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2-tub-ru.yandex.net/i?id=1ab09f24d8f233c5301d8335925174be&amp;n=33&amp;h=215&amp;w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школа\Desktop\КВИЛЛИНГ АЛЬБИНА\Фото квиллинг\Альбина1514.jpg"/>
          <p:cNvPicPr>
            <a:picLocks noChangeAspect="1" noChangeArrowheads="1"/>
          </p:cNvPicPr>
          <p:nvPr/>
        </p:nvPicPr>
        <p:blipFill>
          <a:blip r:embed="rId3"/>
          <a:srcRect l="15828" t="17857" r="6250" b="15287"/>
          <a:stretch>
            <a:fillRect/>
          </a:stretch>
        </p:blipFill>
        <p:spPr bwMode="auto">
          <a:xfrm>
            <a:off x="1000100" y="1214422"/>
            <a:ext cx="7120541" cy="485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51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КАЗЕННОЕ ДОШКОЛЬНОЕ ОБРАЗОВАТЕЛЬНОЕ УЧРЕЖДЕНИЕ  ГОРОДА НОВОСИБИРСКА  «Детский сад № 304 комбинированного вида» Юридический адрес: 630090, г. Новосибирск, ул. Детский проезд, 19                                                                             Заведующий: И. А. Сартакова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</dc:title>
  <dc:creator>школа</dc:creator>
  <cp:lastModifiedBy>Пользователь</cp:lastModifiedBy>
  <cp:revision>15</cp:revision>
  <dcterms:created xsi:type="dcterms:W3CDTF">2016-03-29T08:14:42Z</dcterms:created>
  <dcterms:modified xsi:type="dcterms:W3CDTF">2017-10-16T15:17:28Z</dcterms:modified>
</cp:coreProperties>
</file>