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74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70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0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58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17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66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42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90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410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12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27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E6013-5043-428F-92C8-BF5422E3E43C}" type="datetimeFigureOut">
              <a:rPr lang="ru-RU" smtClean="0"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5ED17-49DF-4D7D-80D7-3E22B06CF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03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901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</dc:creator>
  <cp:lastModifiedBy>Юрий</cp:lastModifiedBy>
  <cp:revision>1</cp:revision>
  <dcterms:created xsi:type="dcterms:W3CDTF">2016-02-07T08:49:47Z</dcterms:created>
  <dcterms:modified xsi:type="dcterms:W3CDTF">2016-02-07T08:50:15Z</dcterms:modified>
</cp:coreProperties>
</file>