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E6013-5043-428F-92C8-BF5422E3E43C}" type="datetimeFigureOut">
              <a:rPr lang="ru-RU" smtClean="0"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ED17-49DF-4D7D-80D7-3E22B06CFF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9746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E6013-5043-428F-92C8-BF5422E3E43C}" type="datetimeFigureOut">
              <a:rPr lang="ru-RU" smtClean="0"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ED17-49DF-4D7D-80D7-3E22B06CFF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0709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E6013-5043-428F-92C8-BF5422E3E43C}" type="datetimeFigureOut">
              <a:rPr lang="ru-RU" smtClean="0"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ED17-49DF-4D7D-80D7-3E22B06CFF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702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E6013-5043-428F-92C8-BF5422E3E43C}" type="datetimeFigureOut">
              <a:rPr lang="ru-RU" smtClean="0"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ED17-49DF-4D7D-80D7-3E22B06CFF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7580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E6013-5043-428F-92C8-BF5422E3E43C}" type="datetimeFigureOut">
              <a:rPr lang="ru-RU" smtClean="0"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ED17-49DF-4D7D-80D7-3E22B06CFF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8717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E6013-5043-428F-92C8-BF5422E3E43C}" type="datetimeFigureOut">
              <a:rPr lang="ru-RU" smtClean="0"/>
              <a:t>07.02.2016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ED17-49DF-4D7D-80D7-3E22B06CFF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661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E6013-5043-428F-92C8-BF5422E3E43C}" type="datetimeFigureOut">
              <a:rPr lang="ru-RU" smtClean="0"/>
              <a:t>07.02.2016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ED17-49DF-4D7D-80D7-3E22B06CFF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2429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E6013-5043-428F-92C8-BF5422E3E43C}" type="datetimeFigureOut">
              <a:rPr lang="ru-RU" smtClean="0"/>
              <a:t>07.02.2016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ED17-49DF-4D7D-80D7-3E22B06CFF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7907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E6013-5043-428F-92C8-BF5422E3E43C}" type="datetimeFigureOut">
              <a:rPr lang="ru-RU" smtClean="0"/>
              <a:t>07.02.2016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ED17-49DF-4D7D-80D7-3E22B06CFF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5410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E6013-5043-428F-92C8-BF5422E3E43C}" type="datetimeFigureOut">
              <a:rPr lang="ru-RU" smtClean="0"/>
              <a:t>07.02.2016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ED17-49DF-4D7D-80D7-3E22B06CFF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4123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E6013-5043-428F-92C8-BF5422E3E43C}" type="datetimeFigureOut">
              <a:rPr lang="ru-RU" smtClean="0"/>
              <a:t>07.02.2016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ED17-49DF-4D7D-80D7-3E22B06CFF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8272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E6013-5043-428F-92C8-BF5422E3E43C}" type="datetimeFigureOut">
              <a:rPr lang="ru-RU" smtClean="0"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5ED17-49DF-4D7D-80D7-3E22B06CFF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2032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9010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</dc:creator>
  <cp:lastModifiedBy>Юрий</cp:lastModifiedBy>
  <cp:revision>1</cp:revision>
  <dcterms:created xsi:type="dcterms:W3CDTF">2016-02-07T08:49:47Z</dcterms:created>
  <dcterms:modified xsi:type="dcterms:W3CDTF">2016-02-07T08:50:15Z</dcterms:modified>
</cp:coreProperties>
</file>