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9" r:id="rId5"/>
    <p:sldId id="276" r:id="rId6"/>
    <p:sldId id="27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артинки\kop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8160" y="5072074"/>
            <a:ext cx="1330119" cy="144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prosmeshariki.ru/kliparti/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71480"/>
            <a:ext cx="171899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prosmeshariki.ru/kliparti/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00958" y="428604"/>
            <a:ext cx="142939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14546" y="2857496"/>
            <a:ext cx="56082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rgbClr val="000099"/>
                  </a:solidFill>
                </a:ln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Прибавление</a:t>
            </a:r>
          </a:p>
          <a:p>
            <a:pPr algn="ctr"/>
            <a:r>
              <a:rPr lang="ru-RU" sz="7200" b="1" cap="none" spc="0" dirty="0" smtClean="0">
                <a:ln w="11430">
                  <a:solidFill>
                    <a:srgbClr val="000099"/>
                  </a:solidFill>
                </a:ln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числа  5</a:t>
            </a:r>
            <a:endParaRPr lang="ru-RU" sz="7200" b="1" cap="none" spc="0" dirty="0">
              <a:ln w="11430">
                <a:solidFill>
                  <a:srgbClr val="000099"/>
                </a:solidFill>
              </a:ln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428728" y="5500702"/>
            <a:ext cx="6400800" cy="895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50" normalizeH="0" baseline="0" noProof="0" dirty="0" err="1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Крючкова</a:t>
            </a:r>
            <a:r>
              <a:rPr kumimoji="0" lang="ru-RU" sz="3200" b="1" i="0" u="none" strike="noStrike" kern="1200" cap="none" spc="50" normalizeH="0" baseline="0" noProof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Н.Н.</a:t>
            </a:r>
            <a:endParaRPr kumimoji="0" lang="ru-RU" sz="3200" b="1" i="0" u="none" strike="noStrike" kern="1200" cap="none" spc="50" normalizeH="0" baseline="0" noProof="0" dirty="0">
              <a:ln w="11430">
                <a:solidFill>
                  <a:srgbClr val="990033"/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785918" y="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Муниципальное</a:t>
            </a:r>
            <a:r>
              <a:rPr kumimoji="0" lang="ru-RU" sz="2400" b="1" i="0" u="none" strike="noStrike" kern="1200" cap="none" spc="50" normalizeH="0" noProof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бюджетное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spc="50" baseline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«СОШ №3»</a:t>
            </a:r>
            <a:endParaRPr kumimoji="0" lang="ru-RU" sz="2400" b="1" i="0" u="none" strike="noStrike" kern="1200" cap="none" spc="50" normalizeH="0" baseline="0" noProof="0" dirty="0">
              <a:ln w="11430">
                <a:solidFill>
                  <a:srgbClr val="990033"/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43042" y="2143116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Урок математики</a:t>
            </a:r>
            <a:r>
              <a:rPr kumimoji="0" lang="ru-RU" sz="3200" b="1" i="0" u="none" strike="noStrike" kern="1200" cap="none" spc="50" normalizeH="0" noProof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1" i="0" u="none" strike="noStrike" kern="1200" cap="none" spc="50" normalizeH="0" baseline="0" noProof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2"/>
            <a:ext cx="7503977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Девиз урока: </a:t>
            </a:r>
          </a:p>
          <a:p>
            <a:pPr algn="ctr"/>
            <a:r>
              <a:rPr lang="ru-RU" sz="4800" b="1" cap="none" spc="0" dirty="0" smtClean="0">
                <a:ln w="11430">
                  <a:solidFill>
                    <a:srgbClr val="990033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«Век живи – век учись»</a:t>
            </a:r>
            <a:endParaRPr lang="ru-RU" sz="4800" b="1" cap="none" spc="0" dirty="0">
              <a:ln w="11430">
                <a:solidFill>
                  <a:srgbClr val="990033"/>
                </a:solidFill>
              </a:ln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8" descr="F:\картинки\sov0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643702" y="2714620"/>
            <a:ext cx="195576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7" name="Picture 1" descr="C:\Documents and Settings\Учитель\Мои документы\Мои рисунки\knigi-1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14554"/>
            <a:ext cx="1905000" cy="1171575"/>
          </a:xfrm>
          <a:prstGeom prst="rect">
            <a:avLst/>
          </a:prstGeom>
          <a:noFill/>
        </p:spPr>
      </p:pic>
      <p:pic>
        <p:nvPicPr>
          <p:cNvPr id="1028" name="Picture 4" descr="http://funforkids.ru/pictures/smeshar/smeshariki0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1" y="3000372"/>
            <a:ext cx="201535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funforkids.ru/pictures/smeshar/smeshariki0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357694"/>
            <a:ext cx="174540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135806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8</a:t>
            </a:r>
            <a:endParaRPr lang="ru-RU" sz="150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785794"/>
            <a:ext cx="13580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sz="150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857232"/>
            <a:ext cx="13580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9</a:t>
            </a:r>
            <a:endParaRPr lang="ru-RU" sz="150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857232"/>
            <a:ext cx="13580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ru-RU" sz="150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857232"/>
            <a:ext cx="13580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sz="150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35896" y="548680"/>
            <a:ext cx="2448272" cy="4653136"/>
            <a:chOff x="3491880" y="0"/>
            <a:chExt cx="2448272" cy="4653136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3491880" y="0"/>
              <a:ext cx="2448272" cy="1656184"/>
            </a:xfrm>
            <a:prstGeom prst="triangl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91880" y="1628800"/>
              <a:ext cx="1224136" cy="100811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16016" y="1628800"/>
              <a:ext cx="1224136" cy="100811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16016" y="3645024"/>
              <a:ext cx="1224136" cy="100811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716016" y="2636912"/>
              <a:ext cx="1224136" cy="100811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91880" y="3645024"/>
              <a:ext cx="1224136" cy="100811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91880" y="2636912"/>
              <a:ext cx="1224136" cy="100811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571999" y="1124744"/>
            <a:ext cx="54213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3" y="2132856"/>
            <a:ext cx="54213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3" y="3212976"/>
            <a:ext cx="54213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1" y="4221088"/>
            <a:ext cx="54213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86744" y="6357934"/>
            <a:ext cx="857256" cy="500066"/>
          </a:xfrm>
          <a:prstGeom prst="actionButtonForwardNext">
            <a:avLst/>
          </a:prstGeo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5229200"/>
            <a:ext cx="1224136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5229200"/>
            <a:ext cx="1224136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5301208"/>
            <a:ext cx="54213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0"/>
            <a:ext cx="5421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5013176"/>
            <a:ext cx="5421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88424" y="4941168"/>
            <a:ext cx="5421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5733256"/>
            <a:ext cx="5421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5421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4365104"/>
            <a:ext cx="5421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260648"/>
            <a:ext cx="5421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01864" y="0"/>
            <a:ext cx="5421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" name="Picture 8" descr="F:\картинки\sov0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786578" y="1857364"/>
            <a:ext cx="1955763" cy="2214578"/>
          </a:xfrm>
          <a:prstGeom prst="rect">
            <a:avLst/>
          </a:prstGeom>
          <a:noFill/>
        </p:spPr>
      </p:pic>
      <p:pic>
        <p:nvPicPr>
          <p:cNvPr id="30" name="Picture 4" descr="D:\мои документы\0_7bc8e_87ca0ced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857364"/>
            <a:ext cx="2500330" cy="213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56475 0.3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1858 0.4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2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33663 -0.119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37587 0.75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3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3570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5+8=13</a:t>
            </a:r>
            <a:endParaRPr lang="ru-RU" sz="72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571744"/>
            <a:ext cx="3570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5+5=10</a:t>
            </a:r>
            <a:endParaRPr lang="ru-RU" sz="72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28604"/>
            <a:ext cx="3570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5+6=11</a:t>
            </a:r>
            <a:endParaRPr lang="ru-RU" sz="72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571744"/>
            <a:ext cx="4134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5+10=15</a:t>
            </a:r>
            <a:endParaRPr lang="ru-RU" sz="72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2" descr="F:\картинки\los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4214818"/>
            <a:ext cx="2190744" cy="219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215475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 </a:t>
            </a:r>
            <a:r>
              <a:rPr lang="ru-RU" sz="8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в.</a:t>
            </a:r>
            <a:endParaRPr lang="en-US" sz="8000" b="1" cap="none" spc="0" dirty="0" smtClean="0">
              <a:ln w="11430">
                <a:solidFill>
                  <a:srgbClr val="C00000"/>
                </a:solidFill>
              </a:ln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8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9</a:t>
            </a:r>
          </a:p>
          <a:p>
            <a:pPr algn="ctr"/>
            <a:r>
              <a:rPr lang="en-US" sz="8000" b="1" cap="none" spc="0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14</a:t>
            </a:r>
          </a:p>
          <a:p>
            <a:pPr algn="ctr"/>
            <a:r>
              <a:rPr lang="en-US" sz="8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12</a:t>
            </a:r>
          </a:p>
          <a:p>
            <a:pPr algn="ctr"/>
            <a:r>
              <a:rPr lang="en-US" sz="8000" b="1" cap="none" spc="0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ru-RU" sz="80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14290"/>
            <a:ext cx="2715808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II </a:t>
            </a:r>
            <a:r>
              <a:rPr lang="ru-RU" sz="8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в.</a:t>
            </a:r>
            <a:endParaRPr lang="en-US" sz="8000" b="1" cap="none" spc="0" dirty="0" smtClean="0">
              <a:ln w="11430">
                <a:solidFill>
                  <a:srgbClr val="C00000"/>
                </a:solidFill>
              </a:ln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8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10</a:t>
            </a:r>
          </a:p>
          <a:p>
            <a:pPr algn="ctr"/>
            <a:r>
              <a:rPr lang="en-US" sz="8000" b="1" cap="none" spc="0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13</a:t>
            </a:r>
          </a:p>
          <a:p>
            <a:pPr algn="ctr"/>
            <a:r>
              <a:rPr lang="en-US" sz="8000" b="1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11</a:t>
            </a:r>
          </a:p>
          <a:p>
            <a:pPr algn="ctr"/>
            <a:r>
              <a:rPr lang="en-US" sz="8000" b="1" cap="none" spc="0" dirty="0" smtClean="0">
                <a:ln w="11430">
                  <a:solidFill>
                    <a:srgbClr val="000099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ru-RU" sz="8000" b="1" cap="none" spc="0" dirty="0">
              <a:ln w="11430">
                <a:solidFill>
                  <a:srgbClr val="000099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4" descr="F:\картинки\los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4143380"/>
            <a:ext cx="2000264" cy="217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6557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5713" y="2492375"/>
            <a:ext cx="3775075" cy="3240088"/>
          </a:xfrm>
        </p:spPr>
      </p:pic>
      <p:pic>
        <p:nvPicPr>
          <p:cNvPr id="4" name="Рисунок 3" descr="arg-5-25-trans-y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2401098"/>
            <a:ext cx="1571636" cy="145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rg-5-25-trans-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428868"/>
            <a:ext cx="1643074" cy="152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prosmeshariki.ru/kliparti/3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4786322"/>
            <a:ext cx="1500198" cy="173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76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43</cp:revision>
  <dcterms:modified xsi:type="dcterms:W3CDTF">2014-02-12T09:53:25Z</dcterms:modified>
</cp:coreProperties>
</file>