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2" r:id="rId3"/>
    <p:sldId id="267" r:id="rId4"/>
    <p:sldId id="271" r:id="rId5"/>
    <p:sldId id="268" r:id="rId6"/>
    <p:sldId id="272" r:id="rId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6" d="100"/>
          <a:sy n="96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24.08.2016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" dirty="0" smtClean="0"/>
              <a:t>Лэпбук «Патриотическое воспитание дошкольников»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П</a:t>
            </a:r>
            <a:r>
              <a:rPr lang="ru" dirty="0" smtClean="0"/>
              <a:t>ервая сторона лэпбука</a:t>
            </a:r>
            <a:endParaRPr lang="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ru" dirty="0" smtClean="0"/>
              <a:t>1. Фото президента</a:t>
            </a:r>
            <a:endParaRPr lang="ru-RU" dirty="0"/>
          </a:p>
          <a:p>
            <a:pPr rtl="0"/>
            <a:r>
              <a:rPr lang="ru-RU" dirty="0" smtClean="0"/>
              <a:t>2. Гимн России</a:t>
            </a:r>
          </a:p>
          <a:p>
            <a:pPr rtl="0"/>
            <a:r>
              <a:rPr lang="ru-RU" dirty="0" smtClean="0"/>
              <a:t>3. Герб России</a:t>
            </a:r>
          </a:p>
          <a:p>
            <a:r>
              <a:rPr lang="ru-RU" dirty="0" smtClean="0"/>
              <a:t>4. Стихотворения о Родине, флаге</a:t>
            </a:r>
            <a:r>
              <a:rPr lang="ru-RU" dirty="0"/>
              <a:t>, </a:t>
            </a:r>
            <a:r>
              <a:rPr lang="ru-RU" dirty="0" smtClean="0"/>
              <a:t>гербе</a:t>
            </a:r>
          </a:p>
          <a:p>
            <a:pPr rtl="0"/>
            <a:r>
              <a:rPr lang="ru-RU" dirty="0" smtClean="0"/>
              <a:t>5. Пословицы, поговорки о Родине</a:t>
            </a:r>
          </a:p>
          <a:p>
            <a:pPr rtl="0"/>
            <a:r>
              <a:rPr lang="ru-RU" dirty="0" smtClean="0"/>
              <a:t>6. Государственный флаг России</a:t>
            </a:r>
            <a:endParaRPr lang="ru" dirty="0" smtClean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988"/>
          <a:stretch>
            <a:fillRect/>
          </a:stretch>
        </p:blipFill>
        <p:spPr/>
      </p:pic>
      <p:pic>
        <p:nvPicPr>
          <p:cNvPr id="3" name="Рисунок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9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сторона </a:t>
            </a:r>
            <a:r>
              <a:rPr lang="ru-RU" dirty="0" err="1" smtClean="0"/>
              <a:t>лэпбука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666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r="17410"/>
          <a:stretch>
            <a:fillRect/>
          </a:stretch>
        </p:blipFill>
        <p:spPr/>
      </p:pic>
      <p:pic>
        <p:nvPicPr>
          <p:cNvPr id="3" name="Рисунок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r="17391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r="174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988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9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297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12</TotalTime>
  <Words>46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Segoe Print</vt:lpstr>
      <vt:lpstr>Природа 16 х 9</vt:lpstr>
      <vt:lpstr>Лэпбук «Патриотическое воспитание дошкольников»</vt:lpstr>
      <vt:lpstr>Первая сторона лэпбука</vt:lpstr>
      <vt:lpstr>Презентация PowerPoint</vt:lpstr>
      <vt:lpstr>Вторая сторона лэпбука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«Патриотическое воспитание дошкольников»</dc:title>
  <dc:creator>harlamov150388@gmail.com</dc:creator>
  <cp:lastModifiedBy>harlamov150388@gmail.com</cp:lastModifiedBy>
  <cp:revision>2</cp:revision>
  <dcterms:created xsi:type="dcterms:W3CDTF">2017-10-20T15:31:48Z</dcterms:created>
  <dcterms:modified xsi:type="dcterms:W3CDTF">2017-10-20T15:44:37Z</dcterms:modified>
</cp:coreProperties>
</file>