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sldIdLst>
    <p:sldId id="261" r:id="rId2"/>
    <p:sldId id="296" r:id="rId3"/>
    <p:sldId id="295" r:id="rId4"/>
    <p:sldId id="297" r:id="rId5"/>
    <p:sldId id="299" r:id="rId6"/>
    <p:sldId id="298" r:id="rId7"/>
    <p:sldId id="301" r:id="rId8"/>
    <p:sldId id="302" r:id="rId9"/>
    <p:sldId id="304" r:id="rId10"/>
    <p:sldId id="305" r:id="rId11"/>
    <p:sldId id="313" r:id="rId12"/>
    <p:sldId id="306" r:id="rId13"/>
    <p:sldId id="307" r:id="rId14"/>
    <p:sldId id="308" r:id="rId15"/>
    <p:sldId id="309" r:id="rId16"/>
    <p:sldId id="310" r:id="rId17"/>
    <p:sldId id="311" r:id="rId18"/>
    <p:sldId id="315" r:id="rId19"/>
    <p:sldId id="316" r:id="rId20"/>
    <p:sldId id="317" r:id="rId21"/>
    <p:sldId id="318" r:id="rId22"/>
    <p:sldId id="320" r:id="rId23"/>
    <p:sldId id="321" r:id="rId24"/>
    <p:sldId id="322" r:id="rId25"/>
    <p:sldId id="277" r:id="rId26"/>
    <p:sldId id="269" r:id="rId27"/>
    <p:sldId id="319" r:id="rId28"/>
    <p:sldId id="260" r:id="rId29"/>
    <p:sldId id="324" r:id="rId3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BEE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066" autoAdjust="0"/>
  </p:normalViewPr>
  <p:slideViewPr>
    <p:cSldViewPr>
      <p:cViewPr varScale="1">
        <p:scale>
          <a:sx n="72" d="100"/>
          <a:sy n="7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556CA8-CC61-4FF0-A563-19A38E9E9ADF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316765B8-083F-43DF-9C33-C23FEEF0D7F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765B8-083F-43DF-9C33-C23FEEF0D7F7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45DDA6-2FBF-4304-ABDA-FC01BD779AF4}" type="slidenum">
              <a:rPr lang="ru-RU" altLang="ru-RU"/>
              <a:pPr/>
              <a:t>25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7DA663-609A-4636-84EC-4D828B1F4288}" type="slidenum">
              <a:rPr lang="ru-RU" altLang="ru-RU"/>
              <a:pPr/>
              <a:t>27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718DD4-1C00-45D0-A9C7-537A4AA1A1AD}" type="slidenum">
              <a:rPr lang="ru-RU" altLang="ru-RU"/>
              <a:pPr/>
              <a:t>28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765B8-083F-43DF-9C33-C23FEEF0D7F7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0425A4-7DFB-46B0-AC81-5113EF7A5EC5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765B8-083F-43DF-9C33-C23FEEF0D7F7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15F960-DEBC-4082-AE1E-615DA942DB3D}" type="slidenum">
              <a:rPr lang="ru-RU" altLang="ru-RU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DC9988-765B-4C0E-88CD-03EBFE0DCE22}" type="slidenum">
              <a:rPr lang="ru-RU" altLang="ru-RU"/>
              <a:pPr/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713B87-2EEA-43A5-823A-F552B4F20D25}" type="slidenum">
              <a:rPr lang="ru-RU" altLang="ru-RU"/>
              <a:pPr/>
              <a:t>22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2952DE-4F1E-4106-9A1E-A23B8037939D}" type="slidenum">
              <a:rPr lang="ru-RU" altLang="ru-RU"/>
              <a:pPr/>
              <a:t>23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0DA3D8-E732-4165-9C51-7D90ABB97BD3}" type="slidenum">
              <a:rPr lang="ru-RU" altLang="ru-RU"/>
              <a:pPr/>
              <a:t>24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1596D-D370-433C-A439-278AB2126EF9}" type="datetime1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6C6C-BF89-4C87-9CD5-213770F87FA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38D4E8-A48D-456A-8AB0-24DC994E1D8A}" type="datetime1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3BF3-F9DC-42A6-BEBF-0BE2BB42DAA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DEB06C-D44B-496E-9D44-B348899AED18}" type="datetime1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52D3-1F21-46D2-BE76-BBBC035B772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BC6D4C-67F4-44AF-8228-43B5A3F9E9D4}" type="datetime1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68ED-4AB1-4321-9BBB-CD442EE8E2A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211B5D-1FF8-4B7D-BFA3-130FD9D40534}" type="datetime1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448F-AA53-4703-8677-426C6DAE409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68AAB5-E05D-40A4-AB4B-FC7BDEC44517}" type="datetime1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D84B-AE18-465C-80D5-8857DD0B86E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26F526-F74E-4185-888F-3973B7FBC131}" type="datetime1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BE56-68DD-4EE9-827C-A0AA0E93EC5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2B0F24-6A86-48A7-9206-F380E8F94DFC}" type="datetime1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4ECB-79C1-4C0C-87EA-2DE76477AC9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7D78BE-3A82-48EF-92A1-677CC91555CB}" type="datetime1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07A7-06DB-4FF1-BDC9-F8A7A45AB06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D8CB3F-23CA-4432-8858-092317E49E48}" type="datetime1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9AAC-1E38-482C-A169-69C56FEEFDC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AA4C06-40A2-4290-8F4C-912825F8FC9A}" type="datetime1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D44BDD-E778-4ACF-B99B-317A661EF70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3807988-DF92-426F-998A-3486955648E4}" type="datetime1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4BBDCB-63EE-4BEA-8970-D597B55E97C1}" type="slidenum">
              <a:rPr lang="ru-RU" altLang="ru-RU" smtClean="0"/>
              <a:pPr/>
              <a:t>‹#›</a:t>
            </a:fld>
            <a:endParaRPr lang="ru-RU" alt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Дата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075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076" name="Нижний колонтитул 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68313" y="3860800"/>
            <a:ext cx="424815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 sz="2800" b="1" i="1">
              <a:solidFill>
                <a:schemeClr val="hlink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altLang="ru-RU" sz="2800" b="1" i="1">
              <a:solidFill>
                <a:schemeClr val="hlin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643563"/>
            <a:ext cx="9144000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006600"/>
                </a:solidFill>
              </a:rPr>
              <a:t>                  </a:t>
            </a:r>
            <a:endParaRPr lang="ru-RU" sz="3600" b="1" dirty="0">
              <a:solidFill>
                <a:srgbClr val="006600"/>
              </a:solidFill>
              <a:latin typeface="Monotype Corsiva" pitchFamily="66" charset="0"/>
            </a:endParaRPr>
          </a:p>
          <a:p>
            <a:pPr eaLnBrk="1" hangingPunct="1">
              <a:defRPr/>
            </a:pPr>
            <a:r>
              <a:rPr lang="ru-RU" sz="3600" b="1" dirty="0">
                <a:solidFill>
                  <a:srgbClr val="990000"/>
                </a:solidFill>
                <a:latin typeface="Monotype Corsiva" pitchFamily="66" charset="0"/>
              </a:rPr>
              <a:t>     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За здоровьем всей семьей!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eaLnBrk="1" hangingPunct="1">
              <a:defRPr/>
            </a:pPr>
            <a:r>
              <a:rPr lang="ru-RU" sz="60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82" name="Picture 10" descr="http://images.clipartpanda.com/neighborhood-clipart-family-running-outdoor-suburban-neighborhood-vector-illustration-happy-36397681.jpg"/>
          <p:cNvPicPr>
            <a:picLocks noChangeAspect="1" noChangeArrowheads="1"/>
          </p:cNvPicPr>
          <p:nvPr/>
        </p:nvPicPr>
        <p:blipFill>
          <a:blip r:embed="rId2"/>
          <a:srcRect l="-103" b="9700"/>
          <a:stretch>
            <a:fillRect/>
          </a:stretch>
        </p:blipFill>
        <p:spPr bwMode="auto">
          <a:xfrm>
            <a:off x="285720" y="357166"/>
            <a:ext cx="8501122" cy="5645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7D78BE-3A82-48EF-92A1-677CC91555CB}" type="datetime1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07A7-06DB-4FF1-BDC9-F8A7A45AB06C}" type="slidenum">
              <a:rPr lang="ru-RU" altLang="ru-RU" smtClean="0"/>
              <a:pPr/>
              <a:t>10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0"/>
            <a:ext cx="8143932" cy="13849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Пребывание детей на воздухе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использование естественных факторов природы для оздоровления и закаливания организма.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:\Фото для презентация Калинка\100_52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72799"/>
            <a:ext cx="7215238" cy="541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7D78BE-3A82-48EF-92A1-677CC91555CB}" type="datetime1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07A7-06DB-4FF1-BDC9-F8A7A45AB06C}" type="slidenum">
              <a:rPr lang="ru-RU" altLang="ru-RU" smtClean="0"/>
              <a:pPr/>
              <a:t>11</a:t>
            </a:fld>
            <a:endParaRPr lang="ru-RU" alt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455106" cy="50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142852"/>
            <a:ext cx="8786874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Научись мы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гулять, в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дружные играть.</a:t>
            </a:r>
          </a:p>
          <a:p>
            <a:pPr algn="just" eaLnBrk="1" hangingPunct="1"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Делим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снежный апельсин, м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ного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  - а он один.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A47CA2-78A0-4E94-B823-68A5C0C8F4E3}" type="datetime1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E3B1AE-387B-4E8D-AA11-B96EA91057D1}" type="slidenum">
              <a:rPr lang="ru-RU" altLang="ru-RU"/>
              <a:pPr/>
              <a:t>12</a:t>
            </a:fld>
            <a:endParaRPr lang="ru-RU" altLang="ru-RU"/>
          </a:p>
        </p:txBody>
      </p:sp>
      <p:pic>
        <p:nvPicPr>
          <p:cNvPr id="20485" name="Picture 2" descr="G:\STORE N GO\РОДИТ СОБР\IMAG09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428750"/>
            <a:ext cx="8429625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Прямоугольник 5"/>
          <p:cNvSpPr>
            <a:spLocks noChangeArrowheads="1"/>
          </p:cNvSpPr>
          <p:nvPr/>
        </p:nvSpPr>
        <p:spPr bwMode="auto">
          <a:xfrm>
            <a:off x="357158" y="214290"/>
            <a:ext cx="8501122" cy="13542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ru-RU" alt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прогулку выходи, свежим воздухом дыши.</a:t>
            </a:r>
            <a:br>
              <a:rPr lang="ru-RU" alt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помни при уходе: одеваться по погоде!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tx2">
                    <a:lumMod val="50000"/>
                  </a:schemeClr>
                </a:solidFill>
              </a:rPr>
            </a:br>
            <a:endParaRPr lang="ru-RU" alt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7D78BE-3A82-48EF-92A1-677CC91555CB}" type="datetime1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07A7-06DB-4FF1-BDC9-F8A7A45AB06C}" type="slidenum">
              <a:rPr lang="ru-RU" altLang="ru-RU" smtClean="0"/>
              <a:pPr/>
              <a:t>13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28"/>
            <a:ext cx="8501122" cy="600164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Контрастное воздушное закаливание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(из теплого помещения дети попадают в «холодное»).</a:t>
            </a: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Хождение босиком.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этом укрепляются своды и связки стоп, идет профилактика плоскостопия. </a:t>
            </a: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Контрастный душ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наиболее эффективный метод закаливания в домашних условиях. (в детском саду проводится  летом).</a:t>
            </a: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Полоскание горла прохладной водой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снижением температуры является методом профилактики заболевания носоглотки.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7D78BE-3A82-48EF-92A1-677CC91555CB}" type="datetime1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07A7-06DB-4FF1-BDC9-F8A7A45AB06C}" type="slidenum">
              <a:rPr lang="ru-RU" altLang="ru-RU" smtClean="0"/>
              <a:pPr/>
              <a:t>14</a:t>
            </a:fld>
            <a:endParaRPr lang="ru-RU" altLang="ru-RU"/>
          </a:p>
        </p:txBody>
      </p:sp>
      <p:pic>
        <p:nvPicPr>
          <p:cNvPr id="70658" name="Picture 2" descr="http://infogorlo.ru/wp-content/uploads/2015/11/poloskani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194" y="0"/>
            <a:ext cx="6977392" cy="3218605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18750" t="26041" r="19531" b="8333"/>
          <a:stretch>
            <a:fillRect/>
          </a:stretch>
        </p:blipFill>
        <p:spPr bwMode="auto">
          <a:xfrm>
            <a:off x="142844" y="3357562"/>
            <a:ext cx="421030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Picture 10" descr="https://content.kalen-dar.ru/img-05-26-8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357562"/>
            <a:ext cx="4500562" cy="3345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7D78BE-3A82-48EF-92A1-677CC91555CB}" type="datetime1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07A7-06DB-4FF1-BDC9-F8A7A45AB06C}" type="slidenum">
              <a:rPr lang="ru-RU" altLang="ru-RU" smtClean="0"/>
              <a:pPr/>
              <a:t>15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214422"/>
            <a:ext cx="4357718" cy="526297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Лучше мыть руки- дважды. Когда учёные занимались  данной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проблемой,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обнаружили, что однократная мойка рук не имеет практически никакого эффекта, даже если люди использовали антибактериальное мыло. Поэтому мойте руки дважды подряд, если хотите отогнать болезни.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85728"/>
            <a:ext cx="7072362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Мойте руки!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186" name="Picture 2" descr="http://cmp39.ru/wp-content/uploads/2016/10/%D0%BC%D1%8B%D1%82%D1%8C%D0%B5-%D1%80%D1%83%D0%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00306"/>
            <a:ext cx="4256492" cy="3143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7D78BE-3A82-48EF-92A1-677CC91555CB}" type="datetime1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07A7-06DB-4FF1-BDC9-F8A7A45AB06C}" type="slidenum">
              <a:rPr lang="ru-RU" altLang="ru-RU" smtClean="0"/>
              <a:pPr/>
              <a:t>16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714356"/>
            <a:ext cx="4429156" cy="572351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0850"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Полноценное питание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еще один аспект здорового образа жизни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и вы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включайте в рацион продуктов, богатых витаминами, минеральными солями, а также белком. Все блюда для детей готовьте из натуральных продуктов, нерафинированных, без добавок, специй и консервантов. Чаще включайте в рацион детей творог, гречневую кашу, овсяную кашу.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 algn="just"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Picture 2" descr="F:\Фото для презентация Калинка\100_5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0466" y="785794"/>
            <a:ext cx="4261776" cy="568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84722a7699690e40862ab30824b4e6d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28604"/>
            <a:ext cx="17145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7D78BE-3A82-48EF-92A1-677CC91555CB}" type="datetime1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07A7-06DB-4FF1-BDC9-F8A7A45AB06C}" type="slidenum">
              <a:rPr lang="ru-RU" altLang="ru-RU" smtClean="0"/>
              <a:pPr/>
              <a:t>17</a:t>
            </a:fld>
            <a:endParaRPr lang="ru-RU" altLang="ru-RU"/>
          </a:p>
        </p:txBody>
      </p:sp>
      <p:pic>
        <p:nvPicPr>
          <p:cNvPr id="5" name="Picture 29" descr="F:\Фото для презентация Калинка\100_5192.JPG"/>
          <p:cNvPicPr>
            <a:picLocks noChangeAspect="1" noChangeArrowheads="1"/>
          </p:cNvPicPr>
          <p:nvPr/>
        </p:nvPicPr>
        <p:blipFill>
          <a:blip r:embed="rId2"/>
          <a:srcRect b="11983"/>
          <a:stretch>
            <a:fillRect/>
          </a:stretch>
        </p:blipFill>
        <p:spPr bwMode="auto">
          <a:xfrm>
            <a:off x="142844" y="785794"/>
            <a:ext cx="8793054" cy="580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7D78BE-3A82-48EF-92A1-677CC91555CB}" type="datetime1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07A7-06DB-4FF1-BDC9-F8A7A45AB06C}" type="slidenum">
              <a:rPr lang="ru-RU" altLang="ru-RU" smtClean="0"/>
              <a:pPr/>
              <a:t>18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1"/>
            <a:ext cx="8715436" cy="618630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0850">
              <a:defRPr/>
            </a:pPr>
            <a:endParaRPr lang="ru-RU" sz="3600" b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>
              <a:defRPr/>
            </a:pPr>
            <a:r>
              <a:rPr lang="ru-RU" sz="36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образом, домашний режим ребенка должен быть продолжением режима дня детского сада.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>
              <a:defRPr/>
            </a:pPr>
            <a:endParaRPr lang="ru-RU" sz="3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>
              <a:defRPr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запомнить, что правильное выполнение режима, чередование труда и отдыха необходимы. Они улучшают работоспособность, приучают к аккуратности, дисциплинируют человека, укрепляют его здоровье.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7D78BE-3A82-48EF-92A1-677CC91555CB}" type="datetime1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07A7-06DB-4FF1-BDC9-F8A7A45AB06C}" type="slidenum">
              <a:rPr lang="ru-RU" altLang="ru-RU" smtClean="0"/>
              <a:pPr/>
              <a:t>19</a:t>
            </a:fld>
            <a:endParaRPr lang="ru-RU" alt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643" r="9706"/>
          <a:stretch>
            <a:fillRect/>
          </a:stretch>
        </p:blipFill>
        <p:spPr bwMode="auto">
          <a:xfrm>
            <a:off x="1428728" y="2071678"/>
            <a:ext cx="6531356" cy="461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00100" y="0"/>
            <a:ext cx="7286676" cy="206210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игры разные играем,</a:t>
            </a:r>
          </a:p>
          <a:p>
            <a:pPr eaLnBrk="1" hangingPunct="1"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суть жизни познаем.</a:t>
            </a:r>
          </a:p>
          <a:p>
            <a:pPr eaLnBrk="1" hangingPunct="1"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столы мы накрываем,</a:t>
            </a:r>
          </a:p>
          <a:p>
            <a:pPr eaLnBrk="1" hangingPunct="1"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пирожки печем.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B84401-6BF9-4A6A-B7DF-110EB0C235B2}" type="datetime1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D9D146-2662-4A59-9913-5DCB26288AEB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5729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36873" name="Picture 9" descr="https://ds02.infourok.ru/uploads/ex/0ff4/00040793-70a0c355/img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8643966" cy="648297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857752" y="4929198"/>
            <a:ext cx="328614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технологии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и семье.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Дата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4579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3E9838A5-CB09-477A-8EE0-9A240AE42BFC}" type="slidenum">
              <a:rPr lang="ru-RU" altLang="ru-RU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20</a:t>
            </a:fld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4580" name="Нижний колонтитул 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4581" name="AutoShape 15" descr="https://mail.yandex.ru/message_part/20131105_164235.jpg?_uid=194041808&amp;name=20131105_164235.jpg&amp;hid=1.7&amp;ids=2480000004863660996&amp;no_disposition=y&amp;thumb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4582" name="AutoShape 17" descr="https://mail.yandex.ru/message_part/20131105_164235.jpg?_uid=194041808&amp;name=20131105_164235.jpg&amp;hid=1.7&amp;ids=2480000004863660996&amp;no_disposition=y&amp;thumb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4583" name="AutoShape 19" descr="https://mail.yandex.ru/message_part/20131105_164235.jpg?_uid=194041808&amp;name=20131105_164235.jpg&amp;hid=1.7&amp;ids=2480000004863660996&amp;no_disposition=y&amp;thumb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4584" name="AutoShape 21" descr="https://mail.yandex.ru/message_part/20131105_164235.jpg?_uid=194041808&amp;name=20131105_164235.jpg&amp;hid=1.7&amp;ids=2480000004863660996&amp;no_disposition=y&amp;thumb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4585" name="AutoShape 23" descr="https://mail.yandex.ru/message_part/20131105_164235.jpg?_uid=194041808&amp;name=20131105_164235.jpg&amp;hid=1.7&amp;ids=2480000004863660996&amp;no_disposition=y&amp;thumb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4586" name="AutoShape 25" descr="https://mail.yandex.ru/message_part/20131105_164235.jpg?_uid=194041808&amp;name=20131105_164235.jpg&amp;hid=1.7&amp;ids=2480000004863660996&amp;no_disposition=y&amp;thumb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9229" name="Прямоугольник 12"/>
          <p:cNvSpPr>
            <a:spLocks noChangeArrowheads="1"/>
          </p:cNvSpPr>
          <p:nvPr/>
        </p:nvSpPr>
        <p:spPr bwMode="auto">
          <a:xfrm>
            <a:off x="142875" y="214290"/>
            <a:ext cx="9001125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 и вера - вот твои доспехи, 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бойся никаких задач. 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Самый же надежный путь к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успеху,  путь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падений проб и неудач..</a:t>
            </a:r>
          </a:p>
        </p:txBody>
      </p:sp>
      <p:pic>
        <p:nvPicPr>
          <p:cNvPr id="24589" name="Picture 26" descr="F:\Фото для презентация Калинка\100_49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71521"/>
            <a:ext cx="742955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7D78BE-3A82-48EF-92A1-677CC91555CB}" type="datetime1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07A7-06DB-4FF1-BDC9-F8A7A45AB06C}" type="slidenum">
              <a:rPr lang="ru-RU" altLang="ru-RU" smtClean="0"/>
              <a:pPr/>
              <a:t>21</a:t>
            </a:fld>
            <a:endParaRPr lang="ru-RU" altLang="ru-RU"/>
          </a:p>
        </p:txBody>
      </p:sp>
      <p:pic>
        <p:nvPicPr>
          <p:cNvPr id="5" name="Picture 27" descr="F:\Фото для презентация Калинка\100_49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53703"/>
            <a:ext cx="7500958" cy="562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0"/>
            <a:ext cx="7929618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 в природе - задача не из легких, но глаза боятся, а руки делают.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24967-AF3D-40AE-99DC-13F2650D5292}" type="datetime1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E8B966-26F7-4F35-81F0-9C1A5643D453}" type="slidenum">
              <a:rPr lang="ru-RU" altLang="ru-RU"/>
              <a:pPr/>
              <a:t>22</a:t>
            </a:fld>
            <a:endParaRPr lang="ru-RU" altLang="ru-RU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0"/>
            <a:ext cx="8720137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50" y="0"/>
            <a:ext cx="8572500" cy="12001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Чистота – не только залог здоровья, но и сестра порядка!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071938" y="428625"/>
            <a:ext cx="5072062" cy="2214563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Кушать овощи и фрукты,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Вот полезная еда, витаминами полна!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F:\Новая папка ромашка\20131101_1816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2786063"/>
            <a:ext cx="5191125" cy="38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5"/>
            <a:ext cx="371475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37843-E21F-47A9-9250-4F6A1E008650}" type="datetime1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4944AE-76DB-4DE2-80D7-A7CEE89B240E}" type="slidenum">
              <a:rPr lang="ru-RU" altLang="ru-RU"/>
              <a:pPr/>
              <a:t>24</a:t>
            </a:fld>
            <a:endParaRPr lang="ru-RU" altLang="ru-RU"/>
          </a:p>
        </p:txBody>
      </p:sp>
      <p:pic>
        <p:nvPicPr>
          <p:cNvPr id="30725" name="Picture 2" descr="F:\Фото для презентация Калинка\100_51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214313"/>
            <a:ext cx="4856163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F:\Новая папка ромашка\20140212_1156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3" y="321468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50" y="571500"/>
            <a:ext cx="3786188" cy="23082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Одной из формул здоровья является эмоциональное состояние.</a:t>
            </a: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4643438" y="4214813"/>
            <a:ext cx="4500562" cy="17541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Смех - продлевает жизнь и очень полезна для здоровья!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37843-E21F-47A9-9250-4F6A1E008650}" type="datetime1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DA60C8-E737-4663-9798-69CABDE15176}" type="slidenum">
              <a:rPr lang="ru-RU" altLang="ru-RU"/>
              <a:pPr/>
              <a:t>25</a:t>
            </a:fld>
            <a:endParaRPr lang="ru-RU" altLang="ru-RU"/>
          </a:p>
        </p:txBody>
      </p:sp>
      <p:pic>
        <p:nvPicPr>
          <p:cNvPr id="7173" name="Picture 2" descr="F:\Фото для презентация Калинка\100_59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313"/>
            <a:ext cx="4000500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F:\Новая папка ромашка\20131108_0948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214313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Прямоугольник 6"/>
          <p:cNvSpPr>
            <a:spLocks noChangeArrowheads="1"/>
          </p:cNvSpPr>
          <p:nvPr/>
        </p:nvSpPr>
        <p:spPr bwMode="auto">
          <a:xfrm>
            <a:off x="0" y="0"/>
            <a:ext cx="4071938" cy="1323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Творчество - важный элемент успеха, чем бы вы ни занимались.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(Дональд Трамп)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6" name="Picture 6" descr="76e265b229b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3786188"/>
            <a:ext cx="16192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0629225885e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4214813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500688" y="4143375"/>
            <a:ext cx="3429000" cy="22463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в 10 лет, и в 7, и в 5 все дети любят рисовать. И каждый смело нарисует все, что его интересует.</a:t>
            </a:r>
          </a:p>
        </p:txBody>
      </p:sp>
      <p:pic>
        <p:nvPicPr>
          <p:cNvPr id="14" name="Picture 7" descr="0629225885e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77175" y="285750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0629225885e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25" y="0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Дата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267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70FB1A1E-B6C4-4D7E-B41B-1A47DEA03DFC}" type="slidenum">
              <a:rPr lang="ru-RU" altLang="ru-RU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26</a:t>
            </a:fld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268" name="Нижний колонтитул 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468313" y="17002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4716463" y="5157788"/>
            <a:ext cx="280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pic>
        <p:nvPicPr>
          <p:cNvPr id="11271" name="Picture 10" descr="F:\Фото для презентация Калинка\100_53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19088"/>
            <a:ext cx="8429625" cy="632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A47CA2-78A0-4E94-B823-68A5C0C8F4E3}" type="datetime1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B473BF-3EB8-4077-B2B0-72580E4DD33E}" type="slidenum">
              <a:rPr lang="ru-RU" altLang="ru-RU"/>
              <a:pPr/>
              <a:t>27</a:t>
            </a:fld>
            <a:endParaRPr lang="ru-RU" altLang="ru-RU"/>
          </a:p>
        </p:txBody>
      </p:sp>
      <p:pic>
        <p:nvPicPr>
          <p:cNvPr id="9221" name="Picture 2" descr="G:\STORE N GO\РОДИТ СОБР\IMAG15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928813"/>
            <a:ext cx="82423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50" y="214313"/>
            <a:ext cx="8358188" cy="19383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того чтобы избежать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негативных явлений, необходимо научится и научить наших детей чередовать умственное напряжение с физической работой.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таким малым формам активного отдыха можно отнести физические минутки и динамические паузы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Дата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4339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4340" name="Нижний колонтитул 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/>
          <a:srcRect r="11536"/>
          <a:stretch>
            <a:fillRect/>
          </a:stretch>
        </p:blipFill>
        <p:spPr bwMode="auto">
          <a:xfrm>
            <a:off x="571472" y="1071546"/>
            <a:ext cx="8306042" cy="561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9000000" cy="1044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если уж случилось: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разболеться получилось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Знай, к врачу тебе пора.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поможет нам всегда!</a:t>
            </a:r>
            <a:b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7D78BE-3A82-48EF-92A1-677CC91555CB}" type="datetime1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07A7-06DB-4FF1-BDC9-F8A7A45AB06C}" type="slidenum">
              <a:rPr lang="ru-RU" altLang="ru-RU" smtClean="0"/>
              <a:pPr/>
              <a:t>29</a:t>
            </a:fld>
            <a:endParaRPr lang="ru-RU" altLang="ru-RU"/>
          </a:p>
        </p:txBody>
      </p:sp>
      <p:pic>
        <p:nvPicPr>
          <p:cNvPr id="94210" name="Picture 2" descr="https://fs00.infourok.ru/images/doc/277/282302/img0.jpg"/>
          <p:cNvPicPr>
            <a:picLocks noChangeAspect="1" noChangeArrowheads="1"/>
          </p:cNvPicPr>
          <p:nvPr/>
        </p:nvPicPr>
        <p:blipFill>
          <a:blip r:embed="rId2"/>
          <a:srcRect b="4689"/>
          <a:stretch>
            <a:fillRect/>
          </a:stretch>
        </p:blipFill>
        <p:spPr bwMode="auto">
          <a:xfrm>
            <a:off x="285720" y="0"/>
            <a:ext cx="864396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428604"/>
            <a:ext cx="8429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Если взрослые научат детей с самого раннего возраста ценить, беречь и укреплять свое здоровье, если они будут личным примером демонстрировать здоровый образ жизни, то только в этом случае можно надеяться,  что будущие поколения будут более здоровы и развиты не только личностно, интеллектуально, духовно, но и физически. И тогда в доме каждого будет сият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ь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1D7066-BA8D-49FC-9DCB-D0ACEA495700}" type="datetime1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71F37E-7150-49CE-821E-3CC88295ACCA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357298"/>
            <a:ext cx="8358246" cy="501675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Рациональный режим;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Систематические физкультурные занятия;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Закаливание;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Правильное питание;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Благоприятная психологическая обстановка в семье – хорошие дружеские отношения, доверие и взаимопонимание, желание поделиться своими проблемами с близкими людьми, возможность найти поддержку и помощь, совместное проведение досуга. 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00042"/>
            <a:ext cx="7786742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Компоненты здорового образа жизни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7D78BE-3A82-48EF-92A1-677CC91555CB}" type="datetime1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07A7-06DB-4FF1-BDC9-F8A7A45AB06C}" type="slidenum">
              <a:rPr lang="ru-RU" altLang="ru-RU" smtClean="0"/>
              <a:pPr/>
              <a:t>4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00042"/>
            <a:ext cx="8358246" cy="57061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Утренняя зарядка!</a:t>
            </a:r>
          </a:p>
          <a:p>
            <a:pPr eaLnBrk="1" hangingPunct="1">
              <a:lnSpc>
                <a:spcPct val="80000"/>
              </a:lnSpc>
            </a:pPr>
            <a:endParaRPr lang="ru-RU" sz="4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*помогает организму пробудиться от сна;  *способствует повышению работоспособности;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улучшает самочувствие;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дает бодрость.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3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Ежедневная утренняя зарядка — обязательный минимум физической нагрузки на день. Необходимо сделать её такой же привычкой, как умывание! </a:t>
            </a:r>
            <a:endParaRPr lang="ru-RU" sz="3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37843-E21F-47A9-9250-4F6A1E008650}" type="datetime1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19136D-7111-4640-8DAF-1E9C547AA4DE}" type="slidenum">
              <a:rPr lang="ru-RU" altLang="ru-RU"/>
              <a:pPr/>
              <a:t>5</a:t>
            </a:fld>
            <a:endParaRPr lang="ru-RU" altLang="ru-RU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893" y="492102"/>
            <a:ext cx="8102883" cy="62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313" y="142852"/>
            <a:ext cx="8643967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 в порядке – спасибо зарядке!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7D78BE-3A82-48EF-92A1-677CC91555CB}" type="datetime1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07A7-06DB-4FF1-BDC9-F8A7A45AB06C}" type="slidenum">
              <a:rPr lang="ru-RU" altLang="ru-RU" smtClean="0"/>
              <a:pPr/>
              <a:t>6</a:t>
            </a:fld>
            <a:endParaRPr lang="ru-RU" altLang="ru-RU"/>
          </a:p>
        </p:txBody>
      </p:sp>
      <p:pic>
        <p:nvPicPr>
          <p:cNvPr id="5" name="Рисунок 6" descr="3962645d34e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2" descr="http://zarinsk.ru/upload/org_doc/32/13545418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00174"/>
            <a:ext cx="6715172" cy="503637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142852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 - важное условие для здоровья, бодрости и высокой работоспособности человека. 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7D78BE-3A82-48EF-92A1-677CC91555CB}" type="datetime1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07A7-06DB-4FF1-BDC9-F8A7A45AB06C}" type="slidenum">
              <a:rPr lang="ru-RU" altLang="ru-RU" smtClean="0"/>
              <a:pPr/>
              <a:t>7</a:t>
            </a:fld>
            <a:endParaRPr lang="ru-RU" altLang="ru-RU"/>
          </a:p>
        </p:txBody>
      </p:sp>
      <p:pic>
        <p:nvPicPr>
          <p:cNvPr id="69634" name="Picture 2" descr="http://uslide.ru/images/15/21823/960/img11.jpg"/>
          <p:cNvPicPr>
            <a:picLocks noChangeAspect="1" noChangeArrowheads="1"/>
          </p:cNvPicPr>
          <p:nvPr/>
        </p:nvPicPr>
        <p:blipFill>
          <a:blip r:embed="rId2"/>
          <a:srcRect b="58889"/>
          <a:stretch>
            <a:fillRect/>
          </a:stretch>
        </p:blipFill>
        <p:spPr bwMode="auto">
          <a:xfrm>
            <a:off x="285689" y="214290"/>
            <a:ext cx="8572591" cy="26432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69637" name="Picture 5" descr="C:\Users\Admin\AppData\Local\Temp\Rar$DI49.704\SAM_6403.JPG"/>
          <p:cNvPicPr>
            <a:picLocks noChangeAspect="1" noChangeArrowheads="1"/>
          </p:cNvPicPr>
          <p:nvPr/>
        </p:nvPicPr>
        <p:blipFill>
          <a:blip r:embed="rId3"/>
          <a:srcRect t="38889"/>
          <a:stretch>
            <a:fillRect/>
          </a:stretch>
        </p:blipFill>
        <p:spPr bwMode="auto">
          <a:xfrm>
            <a:off x="428596" y="2928934"/>
            <a:ext cx="8215370" cy="3447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7D78BE-3A82-48EF-92A1-677CC91555CB}" type="datetime1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07A7-06DB-4FF1-BDC9-F8A7A45AB06C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7D78BE-3A82-48EF-92A1-677CC91555CB}" type="datetime1">
              <a:rPr lang="ru-RU" smtClean="0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07A7-06DB-4FF1-BDC9-F8A7A45AB06C}" type="slidenum">
              <a:rPr lang="ru-RU" altLang="ru-RU" smtClean="0"/>
              <a:pPr/>
              <a:t>9</a:t>
            </a:fld>
            <a:endParaRPr lang="ru-RU" altLang="ru-RU"/>
          </a:p>
        </p:txBody>
      </p:sp>
      <p:pic>
        <p:nvPicPr>
          <p:cNvPr id="5" name="Picture 2" descr="F:\Фото для презентация Калинка\100_54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857232"/>
            <a:ext cx="7786742" cy="584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7" y="285728"/>
            <a:ext cx="831041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Физкультурные занятия!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1169</TotalTime>
  <Words>719</Words>
  <Application>Microsoft Office PowerPoint</Application>
  <PresentationFormat>Экран (4:3)</PresentationFormat>
  <Paragraphs>136</Paragraphs>
  <Slides>29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Monotype Corsiva</vt:lpstr>
      <vt:lpstr>Times New Roman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Кушать овощи и фрукты,  Вот полезная еда, витаминами полна! 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2 класс  Название компонентов и результата деления</dc:title>
  <dc:creator>учитель</dc:creator>
  <dc:description>http://aida.ucoz.ru</dc:description>
  <cp:lastModifiedBy>Admin</cp:lastModifiedBy>
  <cp:revision>107</cp:revision>
  <dcterms:created xsi:type="dcterms:W3CDTF">2011-05-08T08:01:57Z</dcterms:created>
  <dcterms:modified xsi:type="dcterms:W3CDTF">2016-11-23T21:08:42Z</dcterms:modified>
  <cp:category>шаблоны для презентаций</cp:category>
</cp:coreProperties>
</file>