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1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Поздравительны</a:t>
            </a:r>
            <a:r>
              <a:rPr lang="ru-RU" dirty="0" smtClean="0"/>
              <a:t> плакаты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От воспитателя МБДОУ «Каменский сад» </a:t>
            </a:r>
            <a:r>
              <a:rPr lang="ru-RU" dirty="0" err="1" smtClean="0"/>
              <a:t>Фендель</a:t>
            </a:r>
            <a:r>
              <a:rPr lang="ru-RU" dirty="0" smtClean="0"/>
              <a:t> Галины Николаевны и детей младшей группы «Карандаши» </a:t>
            </a:r>
            <a:endParaRPr lang="ru-RU" dirty="0"/>
          </a:p>
        </p:txBody>
      </p:sp>
      <p:pic>
        <p:nvPicPr>
          <p:cNvPr id="3074" name="Picture 2" descr="http://ekladata.com/cvc6JDmY1RM-RZkSQJi-Oif9j6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000" cy="78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340768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Поздравительные   </a:t>
            </a:r>
          </a:p>
          <a:p>
            <a:r>
              <a:rPr lang="ru-RU" sz="6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плакаты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924944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От </a:t>
            </a:r>
            <a:r>
              <a:rPr lang="ru-RU" sz="3200" dirty="0">
                <a:latin typeface="Monotype Corsiva" pitchFamily="66" charset="0"/>
              </a:rPr>
              <a:t>воспитателя МБДОУ «Каменский сад» 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err="1" smtClean="0">
                <a:latin typeface="Monotype Corsiva" pitchFamily="66" charset="0"/>
              </a:rPr>
              <a:t>Фендель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>
                <a:latin typeface="Monotype Corsiva" pitchFamily="66" charset="0"/>
              </a:rPr>
              <a:t>Галины Николаевны и детей младшей группы «Карандаши» 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8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324433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otype Corsiva" pitchFamily="66" charset="0"/>
              </a:rPr>
              <a:t>Поздравление для пап от дочек</a:t>
            </a:r>
            <a:endParaRPr lang="ru-RU" dirty="0"/>
          </a:p>
        </p:txBody>
      </p:sp>
      <p:pic>
        <p:nvPicPr>
          <p:cNvPr id="1031" name="Picture 7" descr="http://pedsovet.su/_ld/265/92319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1"/>
          <a:stretch/>
        </p:blipFill>
        <p:spPr bwMode="auto">
          <a:xfrm>
            <a:off x="0" y="16096"/>
            <a:ext cx="9144000" cy="68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Галина\Desktop\Плакаты\20170302_125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020000" cy="52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431360"/>
            <a:ext cx="617598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Поздравление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папам от дочек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3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2052" name="Picture 4" descr="http://pedsovet.su/_ld/265/92319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7716"/>
          <a:stretch/>
        </p:blipFill>
        <p:spPr bwMode="auto">
          <a:xfrm>
            <a:off x="358" y="15076"/>
            <a:ext cx="9144000" cy="683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9" y="5875530"/>
            <a:ext cx="7920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Новогоднее поздравление от Карандашей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3" name="Picture 5" descr="C:\Users\Галина\Desktop\Плакаты\DSC_13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5641" b="4510"/>
          <a:stretch/>
        </p:blipFill>
        <p:spPr bwMode="auto">
          <a:xfrm>
            <a:off x="877699" y="908720"/>
            <a:ext cx="6476104" cy="46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2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pedsovet.su/_ld/265/92319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 b="7716"/>
          <a:stretch/>
        </p:blipFill>
        <p:spPr bwMode="auto">
          <a:xfrm>
            <a:off x="359" y="15077"/>
            <a:ext cx="9143641" cy="68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594928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Мамин день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Галина\Desktop\Плакаты\DSC_13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r="7278"/>
          <a:stretch/>
        </p:blipFill>
        <p:spPr bwMode="auto">
          <a:xfrm>
            <a:off x="785308" y="840891"/>
            <a:ext cx="6820348" cy="52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93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265/92319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 b="7716"/>
          <a:stretch/>
        </p:blipFill>
        <p:spPr bwMode="auto">
          <a:xfrm>
            <a:off x="359" y="15077"/>
            <a:ext cx="9143641" cy="68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Галина\Desktop\Плакаты\DSC_0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200000" cy="48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5805264"/>
            <a:ext cx="4940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92D050"/>
                </a:solidFill>
                <a:latin typeface="Monotype Corsiva" pitchFamily="66" charset="0"/>
              </a:rPr>
              <a:t>Будущие защитники</a:t>
            </a:r>
            <a:endParaRPr lang="ru-RU" sz="4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7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265/92319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 b="7716"/>
          <a:stretch/>
        </p:blipFill>
        <p:spPr bwMode="auto">
          <a:xfrm>
            <a:off x="359" y="15077"/>
            <a:ext cx="9143641" cy="68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Галина\Desktop\Плакаты\DSC_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 r="7641" b="5836"/>
          <a:stretch/>
        </p:blipFill>
        <p:spPr bwMode="auto">
          <a:xfrm>
            <a:off x="827584" y="641094"/>
            <a:ext cx="6840000" cy="53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16530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Проект «Счастливы вместе когда семья на месте»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9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265/92319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 b="7716"/>
          <a:stretch/>
        </p:blipFill>
        <p:spPr bwMode="auto">
          <a:xfrm>
            <a:off x="359" y="24394"/>
            <a:ext cx="9143641" cy="68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Галина\Desktop\Плакаты\DSC_21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8976" r="1470" b="16485"/>
          <a:stretch/>
        </p:blipFill>
        <p:spPr bwMode="auto">
          <a:xfrm>
            <a:off x="395536" y="980728"/>
            <a:ext cx="8100000" cy="42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5805264"/>
            <a:ext cx="4456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Карандаши летом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3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edsovet.su/_ld/265/923191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 b="7716"/>
          <a:stretch/>
        </p:blipFill>
        <p:spPr bwMode="auto">
          <a:xfrm>
            <a:off x="0" y="0"/>
            <a:ext cx="9143641" cy="68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Галина\Desktop\Плакаты\DSC_2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r="6618"/>
          <a:stretch/>
        </p:blipFill>
        <p:spPr bwMode="auto">
          <a:xfrm>
            <a:off x="827584" y="908720"/>
            <a:ext cx="6336255" cy="48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093294"/>
            <a:ext cx="6232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«Самая любимая, самая красивая»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26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Поздравительны плакаты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6</cp:revision>
  <dcterms:created xsi:type="dcterms:W3CDTF">2017-10-27T16:56:14Z</dcterms:created>
  <dcterms:modified xsi:type="dcterms:W3CDTF">2017-10-27T17:54:34Z</dcterms:modified>
</cp:coreProperties>
</file>