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53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Психиатрия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%">
                  <c:v>0.37000000000000022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Нервная система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1">
                  <c:v>0.30000000000000021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Врождённая патология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2" formatCode="0%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Нарушение слуха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3" formatCode="0%">
                  <c:v>8.0000000000000071E-2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Разное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4" formatCode="0%">
                  <c:v>0.15000000000000011</c:v>
                </c:pt>
              </c:numCache>
            </c:numRef>
          </c:val>
        </c:ser>
        <c:shape val="box"/>
        <c:axId val="102561664"/>
        <c:axId val="102563200"/>
        <c:axId val="0"/>
      </c:bar3DChart>
      <c:catAx>
        <c:axId val="102561664"/>
        <c:scaling>
          <c:orientation val="minMax"/>
        </c:scaling>
        <c:axPos val="b"/>
        <c:numFmt formatCode="General" sourceLinked="1"/>
        <c:tickLblPos val="nextTo"/>
        <c:crossAx val="102563200"/>
        <c:crosses val="autoZero"/>
        <c:auto val="1"/>
        <c:lblAlgn val="ctr"/>
        <c:lblOffset val="100"/>
      </c:catAx>
      <c:valAx>
        <c:axId val="102563200"/>
        <c:scaling>
          <c:orientation val="minMax"/>
        </c:scaling>
        <c:axPos val="l"/>
        <c:majorGridlines/>
        <c:numFmt formatCode="0%" sourceLinked="1"/>
        <c:tickLblPos val="nextTo"/>
        <c:crossAx val="1025616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2/20/2017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Учим буквы играя.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социальный педагог </a:t>
            </a:r>
            <a:r>
              <a:rPr lang="ru-RU" dirty="0" err="1" smtClean="0"/>
              <a:t>ОКиДП</a:t>
            </a:r>
            <a:r>
              <a:rPr lang="ru-RU" dirty="0" smtClean="0"/>
              <a:t> Сафиуллина Наталья Федотовна.</a:t>
            </a:r>
          </a:p>
        </p:txBody>
      </p:sp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4699">
            <a:off x="128603" y="128603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Отзывы о мероприятиях.</a:t>
            </a:r>
            <a:endParaRPr lang="ru-RU" dirty="0"/>
          </a:p>
        </p:txBody>
      </p:sp>
      <p:pic>
        <p:nvPicPr>
          <p:cNvPr id="4" name="Содержимое 3" descr="P70215-201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5999">
            <a:off x="1519877" y="1481138"/>
            <a:ext cx="610424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Изучая буквы – закрепляем их пальчиками, рисуем буквы разного цвета, развиваем мелкую моторику, разные виды памяти: слуховая, двигательная, интеллектуальная и зрительная.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 малыша буквам!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ym typeface="Wingdings" pitchFamily="2" charset="2"/>
              </a:rPr>
              <a:t>                  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Социализация детей в обществе, посредством изучения букв с целью подготовки детей к школе.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Развитие психических процессов: память, внимание, мышление, воображение.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Продолжать работу факультета «Малой академии педагогических наук» по обучению родителей приёмам изучения букв со своими детьми.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Цели.</a:t>
            </a:r>
            <a:endParaRPr lang="ru-RU" dirty="0"/>
          </a:p>
        </p:txBody>
      </p:sp>
      <p:pic>
        <p:nvPicPr>
          <p:cNvPr id="5" name="Рисунок 4" descr="P70122-152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9318">
            <a:off x="3764854" y="2815039"/>
            <a:ext cx="4863355" cy="360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70122-152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4241">
            <a:off x="543904" y="357758"/>
            <a:ext cx="4174475" cy="309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70213-142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3485">
            <a:off x="5154287" y="107693"/>
            <a:ext cx="3397362" cy="251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0127-153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47315">
            <a:off x="782329" y="335629"/>
            <a:ext cx="3478075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 descr="P70208-194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416">
            <a:off x="3805907" y="2267345"/>
            <a:ext cx="4960474" cy="367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0204-192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32876">
            <a:off x="882329" y="434213"/>
            <a:ext cx="7274409" cy="5393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Диаграмма по заболеваниям.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 за 2016 г.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Методики изучения букв.</a:t>
            </a:r>
            <a:endParaRPr lang="ru-RU" dirty="0"/>
          </a:p>
        </p:txBody>
      </p:sp>
      <p:pic>
        <p:nvPicPr>
          <p:cNvPr id="6" name="Содержимое 5" descr="1011140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42793">
            <a:off x="2349025" y="1365690"/>
            <a:ext cx="3492905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родителями.</a:t>
            </a:r>
            <a:endParaRPr lang="ru-RU" dirty="0"/>
          </a:p>
        </p:txBody>
      </p:sp>
      <p:pic>
        <p:nvPicPr>
          <p:cNvPr id="4" name="Содержимое 3" descr="P70122-150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06336">
            <a:off x="586404" y="1394624"/>
            <a:ext cx="3984153" cy="295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 rot="21110672">
            <a:off x="1947162" y="184670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беседа.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P70127-153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7848">
            <a:off x="5328696" y="2795039"/>
            <a:ext cx="2916144" cy="3933056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 rot="327305">
            <a:off x="719262" y="482569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Мастер-класс -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0203-113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6079">
            <a:off x="358847" y="267027"/>
            <a:ext cx="3355751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567">
            <a:off x="891984" y="742553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- Консультация.</a:t>
            </a:r>
            <a:endParaRPr lang="ru-RU" dirty="0"/>
          </a:p>
        </p:txBody>
      </p:sp>
      <p:pic>
        <p:nvPicPr>
          <p:cNvPr id="5" name="Рисунок 4" descr="P70213-135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4362">
            <a:off x="4572000" y="2780928"/>
            <a:ext cx="3892171" cy="288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1179</TotalTime>
  <Words>146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Учим буквы играя.</vt:lpstr>
      <vt:lpstr>Цели.</vt:lpstr>
      <vt:lpstr>Слайд 3</vt:lpstr>
      <vt:lpstr>Слайд 4</vt:lpstr>
      <vt:lpstr>Диаграмма по заболеваниям.</vt:lpstr>
      <vt:lpstr>Статистика за 2016 г.</vt:lpstr>
      <vt:lpstr>Методики изучения букв.</vt:lpstr>
      <vt:lpstr>Работа с родителями.</vt:lpstr>
      <vt:lpstr>                   - Консультация.</vt:lpstr>
      <vt:lpstr>Отзывы о мероприятиях.</vt:lpstr>
      <vt:lpstr>Учите малыша буквам!</vt:lpstr>
      <vt:lpstr>Спасибо за внимание!!!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буквы играя.</dc:title>
  <dc:creator>Руслан</dc:creator>
  <cp:lastModifiedBy>Стационар</cp:lastModifiedBy>
  <cp:revision>32</cp:revision>
  <dcterms:created xsi:type="dcterms:W3CDTF">2017-02-13T11:03:48Z</dcterms:created>
  <dcterms:modified xsi:type="dcterms:W3CDTF">2017-02-20T02:32:44Z</dcterms:modified>
</cp:coreProperties>
</file>