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17"/>
  </p:notesMasterIdLst>
  <p:sldIdLst>
    <p:sldId id="304" r:id="rId2"/>
    <p:sldId id="292" r:id="rId3"/>
    <p:sldId id="280" r:id="rId4"/>
    <p:sldId id="282" r:id="rId5"/>
    <p:sldId id="293" r:id="rId6"/>
    <p:sldId id="294" r:id="rId7"/>
    <p:sldId id="295" r:id="rId8"/>
    <p:sldId id="301" r:id="rId9"/>
    <p:sldId id="296" r:id="rId10"/>
    <p:sldId id="279" r:id="rId11"/>
    <p:sldId id="297" r:id="rId12"/>
    <p:sldId id="299" r:id="rId13"/>
    <p:sldId id="300" r:id="rId14"/>
    <p:sldId id="285" r:id="rId15"/>
    <p:sldId id="30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D53054E-59E2-431E-BC88-C109B05C3518}">
          <p14:sldIdLst>
            <p14:sldId id="304"/>
            <p14:sldId id="292"/>
            <p14:sldId id="280"/>
            <p14:sldId id="282"/>
            <p14:sldId id="293"/>
            <p14:sldId id="294"/>
            <p14:sldId id="295"/>
            <p14:sldId id="301"/>
            <p14:sldId id="296"/>
            <p14:sldId id="279"/>
            <p14:sldId id="297"/>
            <p14:sldId id="299"/>
            <p14:sldId id="300"/>
            <p14:sldId id="285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579" autoAdjust="0"/>
  </p:normalViewPr>
  <p:slideViewPr>
    <p:cSldViewPr>
      <p:cViewPr varScale="1">
        <p:scale>
          <a:sx n="70" d="100"/>
          <a:sy n="70" d="100"/>
        </p:scale>
        <p:origin x="14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F948C-D28B-402A-A86F-BB2BBE41984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2F00D-1F2B-49E8-9009-A787683C22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140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spd="slow">
    <p:strips dir="ru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eg"/><Relationship Id="rId5" Type="http://schemas.openxmlformats.org/officeDocument/2006/relationships/image" Target="../media/image11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еин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600" y="0"/>
            <a:ext cx="10517469" cy="7101408"/>
          </a:xfrm>
        </p:spPr>
      </p:pic>
    </p:spTree>
    <p:extLst>
      <p:ext uri="{BB962C8B-B14F-4D97-AF65-F5344CB8AC3E}">
        <p14:creationId xmlns:p14="http://schemas.microsoft.com/office/powerpoint/2010/main" val="77514808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heliograph.ru/images/582188_slaid-fon-him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690"/>
            <a:ext cx="9119324" cy="72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tatic7.depositphotos.com/1003722/719/v/950/depositphotos_7199882-maple-branch-and-falling-leaves-illust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11086"/>
            <a:ext cx="4104456" cy="31856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olymp.com.ru/images/d/8/blog-novini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220889"/>
            <a:ext cx="3059035" cy="30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70773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www.2fons.ru/download.php?file=201407/1920x1200/2fons.ru-3706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izvestnyj_ispolnitel_-_Krasivaya_nezhnaya_i_chuvstvennaya_muzyka_so_zvukami_prirody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409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вук волшебства 3-9 - просто красивая музыка...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438525"/>
            <a:ext cx="609600" cy="6096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www.playcast.ru/uploads/2016/07/30/194387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27"/>
            <a:ext cx="9144000" cy="688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волшебства 3-9 - просто красивая музыка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2991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1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www.niceimage.ru/pic/201304/1920x1200/niceimage.ru-94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" y="-19926"/>
            <a:ext cx="9119045" cy="687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eizvestnyj_ispolnitel_-_Krasivaya_nezhnaya_i_chuvstvennaya_muzyka_so_zvukami_prirody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1057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Picture 2" descr="http://www.kartinkijane.ru/pic/201305/640x480/kartinkijane.ru-49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" y="-603448"/>
            <a:ext cx="9137104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olymp.com.ru/images/d/8/blog-novin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7"/>
            <a:ext cx="5085181" cy="508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77421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heliograph.ru/images/582188_slaid-fon-him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" y="66596"/>
            <a:ext cx="9119324" cy="72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olymp.com.ru/images/d/8/blog-novin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5085181" cy="508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1236106" y="9340"/>
            <a:ext cx="7772400" cy="1829761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До новых встреч!!!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06485" y="5733256"/>
            <a:ext cx="7772400" cy="119970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Ваш профессор </a:t>
            </a:r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Эйн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-о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31320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57590" y="37715"/>
            <a:ext cx="951895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Добро пожаловать </a:t>
            </a:r>
            <a:b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</a:b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в лабораторию </a:t>
            </a:r>
            <a:b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</a:b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«Чудесных превращений»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2" descr="http://is.susu.ru/wp-content/uploads/2016/03/3e2eb15533067c2e285330fd0426b153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590" y="0"/>
            <a:ext cx="9617790" cy="682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волшебства - Перемещение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71701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heliograph.ru/images/582188_slaid-fon-him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690"/>
            <a:ext cx="9119324" cy="72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olymp.com.ru/images/d/8/blog-novin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771" y="2463649"/>
            <a:ext cx="4611565" cy="461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laying-field.ru/img/2015/052218/481370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5" y="665225"/>
            <a:ext cx="2537178" cy="167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.depositphotos.com/1276052/3961/i/950/depositphotos_39614969-Gouache-paint-brush-isolated-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10198"/>
            <a:ext cx="2521953" cy="173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ds02.infourok.ru/uploads/ex/0e95/00045454-351a8550/hello_html_7a2eff2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18" y="5233045"/>
            <a:ext cx="2326498" cy="187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static.vplus.net/u/p/5598cde75413ff831a8b4944_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93" y="2732664"/>
            <a:ext cx="2497194" cy="187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4828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pedsovet.su/_ld/293/75328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bizon_b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4213"/>
            <a:ext cx="3312368" cy="407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eco-trade-group.ru/published/publicdata/ECOTRADEGROUPRU/attachments/SC/images/naskalnaya-givop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284984"/>
            <a:ext cx="4592859" cy="2808312"/>
          </a:xfrm>
          <a:prstGeom prst="rect">
            <a:avLst/>
          </a:prstGeom>
          <a:noFill/>
        </p:spPr>
      </p:pic>
      <p:pic>
        <p:nvPicPr>
          <p:cNvPr id="9" name="Picture 6" descr="http://billionnews.ru/uploads/posts/2016-09/1474383841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0340" y="260648"/>
            <a:ext cx="3617194" cy="2403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400191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pedsovet.su/_ld/293/75328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hcc-ucc.org/uploads/posts/2013-01/1358173389_lazuri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34" y="581448"/>
            <a:ext cx="27432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x-planeta.ru/images/pics/Stones/Kinov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234" y="3573016"/>
            <a:ext cx="3429245" cy="31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ancyboutique.ru/d/780209/d/malahi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7189" r="7189" b="8438"/>
          <a:stretch/>
        </p:blipFill>
        <p:spPr bwMode="auto">
          <a:xfrm>
            <a:off x="2369969" y="1472114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7992062" y="2840485"/>
            <a:ext cx="648072" cy="642243"/>
          </a:xfrm>
          <a:prstGeom prst="ellipse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467159" y="4221088"/>
            <a:ext cx="648072" cy="642243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225407" y="6228196"/>
            <a:ext cx="648072" cy="642243"/>
          </a:xfrm>
          <a:prstGeom prst="ellipse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3630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pedsovet.su/_ld/293/75328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itbichi.by/wp-content/uploads/2012/06/66294566_xl_a8f7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03837"/>
            <a:ext cx="3456384" cy="216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5112193" y="971054"/>
            <a:ext cx="528786" cy="504056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 descr="http://svetlyi-mir.com/forum/uploads/attachment/2016-01/1451917295_iud_opjrr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92532"/>
            <a:ext cx="3456384" cy="212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stonedinsider.com/wp-content/uploads/2016/09/stinging-nettel-ladybird-criticalcact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21" y="703837"/>
            <a:ext cx="3377894" cy="22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5004048" y="4725144"/>
            <a:ext cx="528786" cy="504056"/>
          </a:xfrm>
          <a:prstGeom prst="ellipse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0" name="Picture 8" descr="http://koffkindom.ru/wp-content/uploads/2016/02/chaj-s-bojaryshnika-polza-i-vred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21" y="3283404"/>
            <a:ext cx="3353284" cy="219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2987824" y="3387679"/>
            <a:ext cx="528786" cy="504056"/>
          </a:xfrm>
          <a:prstGeom prst="ellips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20835" y="1607803"/>
            <a:ext cx="528786" cy="504056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20835" y="897301"/>
            <a:ext cx="528786" cy="504056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04288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7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pedsovet.su/_ld/293/75328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ostfood.ru/sites/default/files/field/image/ingredients/morkov-dlya-vo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25" y="-54215"/>
            <a:ext cx="2694951" cy="17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online-diagnostika.ru/upload/iblock/8d9/8d92d2ced5f159c51077fb71da8135f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" y="1530193"/>
            <a:ext cx="2278734" cy="1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hochukakdoma.com/uploads/product/300/331/svekl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38" y="1547378"/>
            <a:ext cx="2598621" cy="239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howeat.ru/images/prod/1689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93" y="-65781"/>
            <a:ext cx="2249040" cy="18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natpost.ru/wp-content/gallery/chernika-plodi/chernika-plodi-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4" r="19035"/>
          <a:stretch/>
        </p:blipFill>
        <p:spPr bwMode="auto">
          <a:xfrm>
            <a:off x="33941" y="3536100"/>
            <a:ext cx="2520281" cy="23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tainakomnata.ru/wp-content/uploads/2016/03/%D0%BB%D1%83%D0%BA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75" y="4460923"/>
            <a:ext cx="3182655" cy="207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ecigufa.ru/image/data/vkus/ezhevi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22" y="4799293"/>
            <a:ext cx="2618473" cy="165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5988010" y="2576178"/>
            <a:ext cx="528786" cy="504056"/>
          </a:xfrm>
          <a:prstGeom prst="ellipse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136193" y="4041012"/>
            <a:ext cx="528786" cy="504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268504" y="4041012"/>
            <a:ext cx="528786" cy="504056"/>
          </a:xfrm>
          <a:prstGeom prst="ellipse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121139" y="1538976"/>
            <a:ext cx="528786" cy="504056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338957" y="2443500"/>
            <a:ext cx="528786" cy="504056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04530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chool-box.ru/images/stories/prezentazii_2015/shablony-dlya-prezentaziy-powerpoint-20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171700"/>
            <a:ext cx="60960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://pedsovet.su/_ld/293/753286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llsaints.stmarysacademytrust.co.uk/wp-content/uploads/sites/2/2016/02/science-exhibi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38" y="435881"/>
            <a:ext cx="6648674" cy="560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вук волшебства - Перемещение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3302" y="5797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4345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57590" y="37715"/>
            <a:ext cx="951895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Добро пожаловать </a:t>
            </a:r>
            <a:b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</a:b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в лабораторию </a:t>
            </a:r>
            <a:b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</a:b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«Чудесных превращений»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2" descr="http://is.susu.ru/wp-content/uploads/2016/03/3e2eb15533067c2e285330fd0426b15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590" y="0"/>
            <a:ext cx="9617790" cy="682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948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934</TotalTime>
  <Words>12</Words>
  <Application>Microsoft Office PowerPoint</Application>
  <PresentationFormat>Экран (4:3)</PresentationFormat>
  <Paragraphs>4</Paragraphs>
  <Slides>15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Bookman Old Style</vt:lpstr>
      <vt:lpstr>Calibri</vt:lpstr>
      <vt:lpstr>Lucida Sans Unicode</vt:lpstr>
      <vt:lpstr>Segoe Print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новых встреч!!!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Dimas</cp:lastModifiedBy>
  <cp:revision>67</cp:revision>
  <dcterms:created xsi:type="dcterms:W3CDTF">2013-06-16T09:46:40Z</dcterms:created>
  <dcterms:modified xsi:type="dcterms:W3CDTF">2017-03-03T14:44:16Z</dcterms:modified>
</cp:coreProperties>
</file>